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A5BA3-7427-49DD-AE6F-3DC379249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6853F0-4851-43E4-93C6-DF762895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8F7A52-B5AE-49BD-B00F-3E33B1B7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14C-0DF2-41DA-8225-4E3D0AA2F7C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2296AD-164E-4FB7-B2A3-3269EB3D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780121-FC67-46A9-9EAD-FFFEB748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77A-F7D1-449A-B92B-26E5B0A0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22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79390-E118-406D-8062-9A5C7DEC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CF9A26-D467-4B58-BEBD-944F39CD3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27D28-32C4-426C-933C-0A781379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14C-0DF2-41DA-8225-4E3D0AA2F7C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B3C1-044C-4CE5-83E0-C1EF7EB0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66466E-4D6D-47B6-B6D1-CBB28B60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77A-F7D1-449A-B92B-26E5B0A0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84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67BCF8-34B2-44AA-93C3-A277B1BC5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010259-8976-445E-A607-C464F250A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6650AE-3BC7-4C72-8356-FAA196F1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14C-0DF2-41DA-8225-4E3D0AA2F7C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EB73DF-AD9E-40E2-BAA7-A98AF0A7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A41DE6-D3D0-4C00-BDDA-1C6392C5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77A-F7D1-449A-B92B-26E5B0A0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12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295B0-1411-4AD7-828C-0BCFF66B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81E6F6-A98D-46D9-AA23-BA440843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BE3823-E8F9-499A-86F7-D3785607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14C-0DF2-41DA-8225-4E3D0AA2F7C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9A598-6D46-42FB-89FE-8C989839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6A985F-337E-41DF-8796-997FEE6E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77A-F7D1-449A-B92B-26E5B0A0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6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222C7-07DE-4425-9588-DDC12656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F0B9C2-9574-4B02-9F28-98AC276D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F29605-0B4C-4815-B29F-F01655FA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14C-0DF2-41DA-8225-4E3D0AA2F7C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0B3AED-8E37-4811-A206-EC8017B4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8B0721-B2EB-4E5A-B2E0-28887161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77A-F7D1-449A-B92B-26E5B0A0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47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518B3-77A2-4442-9EE1-19571FA6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79E58-D331-4008-98E7-F70FCF8ED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3EF932-C0BF-49D6-8F90-B4DEC8C73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0379B-6141-48EB-8DC5-14BBE2CB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14C-0DF2-41DA-8225-4E3D0AA2F7C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EA8F8E-F8AA-4402-BE7E-33FE959D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292815-CE00-4C0A-A22A-7BB7A661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77A-F7D1-449A-B92B-26E5B0A0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04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C27FE-4574-4E8A-A5B1-D6344795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8E3713-5C1C-4813-908F-5A5D74B1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82570D-BF2C-4BA9-A7BE-58748C14A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F2460F-1135-497B-B977-546A071A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CBD284-5B3B-401D-B3D6-4EF7DFCFB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AD0439-13EC-49A4-810E-F536DDDA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14C-0DF2-41DA-8225-4E3D0AA2F7C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779FD4-32D8-42E8-B536-FC2F6CE5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499DDB-5DCE-4034-A30F-AF8718DE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77A-F7D1-449A-B92B-26E5B0A0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93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4B649-F314-4000-AB74-6A8808ED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02BF9D-5687-4D2E-9104-15968EB7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14C-0DF2-41DA-8225-4E3D0AA2F7C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24B4F9-EBBA-4583-B0BA-49AC604C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75D508-5949-45DB-B988-F8A483D8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77A-F7D1-449A-B92B-26E5B0A0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53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D56652-A2E3-4A27-B3AA-5E1231BA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14C-0DF2-41DA-8225-4E3D0AA2F7C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B511C8-B448-4734-8E48-ED3864D5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91704C-A2BA-4454-8E34-513FA7C1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77A-F7D1-449A-B92B-26E5B0A0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88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EA91A-0181-40C1-B24D-0D3CB51C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48BDE4-6F80-4A65-B142-74A74D2E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B8EFC5-E64C-4A55-BE4A-194D40DD4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D2F146-056D-4E3C-AEAC-F374718A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14C-0DF2-41DA-8225-4E3D0AA2F7C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86A3B3-585E-4BB9-A69F-7646321F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B4AF6-2A2E-4C60-8A1C-B2A3E78A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77A-F7D1-449A-B92B-26E5B0A0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93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1D030-E973-41DC-B5A6-CDEDF52B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42A9FC-46F9-4544-9CA3-2CFFD64AE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7016CB-DDA8-4513-B95F-7D307C976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FA0EB5-6109-44F1-A61C-1F3DA07D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14C-0DF2-41DA-8225-4E3D0AA2F7C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BF4819-86E8-401D-B6B1-4455237D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3CAC74-6B14-4C27-B175-5A578685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677A-F7D1-449A-B92B-26E5B0A0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16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69E029-5EE1-4A6E-94FB-51ABE5A4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ED3A03-CA28-4123-8A3A-212B0B63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728BD6-2591-4373-9FAF-431130765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114C-0DF2-41DA-8225-4E3D0AA2F7C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4C36CB-7361-48AF-9163-DAF35A4E4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3FA9DB-5A87-4E14-A596-EB6C46917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9677A-F7D1-449A-B92B-26E5B0A0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67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79D3E21-B357-4EBC-B908-F8FAA583A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66773"/>
              </p:ext>
            </p:extLst>
          </p:nvPr>
        </p:nvGraphicFramePr>
        <p:xfrm>
          <a:off x="1349406" y="746299"/>
          <a:ext cx="305416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833">
                  <a:extLst>
                    <a:ext uri="{9D8B030D-6E8A-4147-A177-3AD203B41FA5}">
                      <a16:colId xmlns:a16="http://schemas.microsoft.com/office/drawing/2014/main" val="2583904520"/>
                    </a:ext>
                  </a:extLst>
                </a:gridCol>
                <a:gridCol w="610833">
                  <a:extLst>
                    <a:ext uri="{9D8B030D-6E8A-4147-A177-3AD203B41FA5}">
                      <a16:colId xmlns:a16="http://schemas.microsoft.com/office/drawing/2014/main" val="3932281294"/>
                    </a:ext>
                  </a:extLst>
                </a:gridCol>
                <a:gridCol w="610833">
                  <a:extLst>
                    <a:ext uri="{9D8B030D-6E8A-4147-A177-3AD203B41FA5}">
                      <a16:colId xmlns:a16="http://schemas.microsoft.com/office/drawing/2014/main" val="1098333614"/>
                    </a:ext>
                  </a:extLst>
                </a:gridCol>
                <a:gridCol w="610833">
                  <a:extLst>
                    <a:ext uri="{9D8B030D-6E8A-4147-A177-3AD203B41FA5}">
                      <a16:colId xmlns:a16="http://schemas.microsoft.com/office/drawing/2014/main" val="3659529673"/>
                    </a:ext>
                  </a:extLst>
                </a:gridCol>
                <a:gridCol w="610833">
                  <a:extLst>
                    <a:ext uri="{9D8B030D-6E8A-4147-A177-3AD203B41FA5}">
                      <a16:colId xmlns:a16="http://schemas.microsoft.com/office/drawing/2014/main" val="3328390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17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8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95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9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96605"/>
                  </a:ext>
                </a:extLst>
              </a:tr>
            </a:tbl>
          </a:graphicData>
        </a:graphic>
      </p:graphicFrame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FB56D038-BD2A-42FF-A2D1-7F2D3A27B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04645"/>
              </p:ext>
            </p:extLst>
          </p:nvPr>
        </p:nvGraphicFramePr>
        <p:xfrm>
          <a:off x="5859262" y="746299"/>
          <a:ext cx="29313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26">
                  <a:extLst>
                    <a:ext uri="{9D8B030D-6E8A-4147-A177-3AD203B41FA5}">
                      <a16:colId xmlns:a16="http://schemas.microsoft.com/office/drawing/2014/main" val="2583904520"/>
                    </a:ext>
                  </a:extLst>
                </a:gridCol>
                <a:gridCol w="610833">
                  <a:extLst>
                    <a:ext uri="{9D8B030D-6E8A-4147-A177-3AD203B41FA5}">
                      <a16:colId xmlns:a16="http://schemas.microsoft.com/office/drawing/2014/main" val="3932281294"/>
                    </a:ext>
                  </a:extLst>
                </a:gridCol>
                <a:gridCol w="610833">
                  <a:extLst>
                    <a:ext uri="{9D8B030D-6E8A-4147-A177-3AD203B41FA5}">
                      <a16:colId xmlns:a16="http://schemas.microsoft.com/office/drawing/2014/main" val="1098333614"/>
                    </a:ext>
                  </a:extLst>
                </a:gridCol>
                <a:gridCol w="610833">
                  <a:extLst>
                    <a:ext uri="{9D8B030D-6E8A-4147-A177-3AD203B41FA5}">
                      <a16:colId xmlns:a16="http://schemas.microsoft.com/office/drawing/2014/main" val="3659529673"/>
                    </a:ext>
                  </a:extLst>
                </a:gridCol>
                <a:gridCol w="610833">
                  <a:extLst>
                    <a:ext uri="{9D8B030D-6E8A-4147-A177-3AD203B41FA5}">
                      <a16:colId xmlns:a16="http://schemas.microsoft.com/office/drawing/2014/main" val="3328390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2B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2B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2B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3B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3B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4B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0B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4B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3B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4B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17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5B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5B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8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2A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95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0A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7A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4A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9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2A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96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31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70EB06D-F8E5-45E0-9921-043BCBF9301A}"/>
              </a:ext>
            </a:extLst>
          </p:cNvPr>
          <p:cNvCxnSpPr>
            <a:cxnSpLocks/>
          </p:cNvCxnSpPr>
          <p:nvPr/>
        </p:nvCxnSpPr>
        <p:spPr>
          <a:xfrm>
            <a:off x="2602636" y="4554245"/>
            <a:ext cx="5422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B0D8208-9D25-4A91-B13B-C62A92E17AE3}"/>
              </a:ext>
            </a:extLst>
          </p:cNvPr>
          <p:cNvCxnSpPr>
            <a:cxnSpLocks/>
          </p:cNvCxnSpPr>
          <p:nvPr/>
        </p:nvCxnSpPr>
        <p:spPr>
          <a:xfrm flipV="1">
            <a:off x="2602636" y="177553"/>
            <a:ext cx="0" cy="43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886960D5-6209-444A-ADC8-F59139795855}"/>
              </a:ext>
            </a:extLst>
          </p:cNvPr>
          <p:cNvSpPr/>
          <p:nvPr/>
        </p:nvSpPr>
        <p:spPr>
          <a:xfrm>
            <a:off x="3869091" y="2365899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E4CCBC1-AA0F-4C77-A190-93F551B4B68E}"/>
              </a:ext>
            </a:extLst>
          </p:cNvPr>
          <p:cNvSpPr/>
          <p:nvPr/>
        </p:nvSpPr>
        <p:spPr>
          <a:xfrm>
            <a:off x="4307129" y="2925192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9669685-AE29-4634-8586-B428F9C1B3AF}"/>
              </a:ext>
            </a:extLst>
          </p:cNvPr>
          <p:cNvSpPr/>
          <p:nvPr/>
        </p:nvSpPr>
        <p:spPr>
          <a:xfrm>
            <a:off x="3999354" y="2536053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04E9FFA-D251-4871-8687-8448950B1F7F}"/>
              </a:ext>
            </a:extLst>
          </p:cNvPr>
          <p:cNvSpPr/>
          <p:nvPr/>
        </p:nvSpPr>
        <p:spPr>
          <a:xfrm>
            <a:off x="3780335" y="2581921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48D9BE5-3FE6-4F6B-ACAD-A1C0F03F3EA0}"/>
              </a:ext>
            </a:extLst>
          </p:cNvPr>
          <p:cNvSpPr/>
          <p:nvPr/>
        </p:nvSpPr>
        <p:spPr>
          <a:xfrm>
            <a:off x="3895797" y="2760954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D459993-7C63-46B9-8FE6-0253C17665DF}"/>
              </a:ext>
            </a:extLst>
          </p:cNvPr>
          <p:cNvSpPr/>
          <p:nvPr/>
        </p:nvSpPr>
        <p:spPr>
          <a:xfrm>
            <a:off x="4145872" y="2999173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A617988-764D-46C0-AF17-DCA11E037A31}"/>
              </a:ext>
            </a:extLst>
          </p:cNvPr>
          <p:cNvSpPr/>
          <p:nvPr/>
        </p:nvSpPr>
        <p:spPr>
          <a:xfrm>
            <a:off x="4209485" y="2765394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C74BB5D-8225-4AA2-9777-520726A39C9A}"/>
              </a:ext>
            </a:extLst>
          </p:cNvPr>
          <p:cNvSpPr/>
          <p:nvPr/>
        </p:nvSpPr>
        <p:spPr>
          <a:xfrm>
            <a:off x="4218373" y="2513860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936010B2-5A62-4CA9-9DE1-EECD44D02022}"/>
              </a:ext>
            </a:extLst>
          </p:cNvPr>
          <p:cNvSpPr/>
          <p:nvPr/>
        </p:nvSpPr>
        <p:spPr>
          <a:xfrm>
            <a:off x="4370773" y="2666260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3A77A821-4756-4292-A661-13A03E8DA5EF}"/>
              </a:ext>
            </a:extLst>
          </p:cNvPr>
          <p:cNvSpPr/>
          <p:nvPr/>
        </p:nvSpPr>
        <p:spPr>
          <a:xfrm>
            <a:off x="4523173" y="2818660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2DE3285-95B0-44F7-A6E3-FD9DD7FA8605}"/>
              </a:ext>
            </a:extLst>
          </p:cNvPr>
          <p:cNvSpPr/>
          <p:nvPr/>
        </p:nvSpPr>
        <p:spPr>
          <a:xfrm>
            <a:off x="4611929" y="2425083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CE2A1927-B2C7-45E5-AAE9-D301B0789752}"/>
              </a:ext>
            </a:extLst>
          </p:cNvPr>
          <p:cNvSpPr/>
          <p:nvPr/>
        </p:nvSpPr>
        <p:spPr>
          <a:xfrm>
            <a:off x="3733003" y="1928674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304EAFD-0955-4FED-9082-644B1FF1FEEB}"/>
              </a:ext>
            </a:extLst>
          </p:cNvPr>
          <p:cNvSpPr/>
          <p:nvPr/>
        </p:nvSpPr>
        <p:spPr>
          <a:xfrm>
            <a:off x="3562905" y="2102528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7201C58-42D0-4A59-BA27-73713F5EC073}"/>
              </a:ext>
            </a:extLst>
          </p:cNvPr>
          <p:cNvSpPr/>
          <p:nvPr/>
        </p:nvSpPr>
        <p:spPr>
          <a:xfrm>
            <a:off x="3954976" y="1822142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CC67264F-8F79-4311-8D8C-1F052ABD24DF}"/>
              </a:ext>
            </a:extLst>
          </p:cNvPr>
          <p:cNvSpPr/>
          <p:nvPr/>
        </p:nvSpPr>
        <p:spPr>
          <a:xfrm>
            <a:off x="4250894" y="1957526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7017769-5DFE-447F-A8D6-980ED10262F2}"/>
              </a:ext>
            </a:extLst>
          </p:cNvPr>
          <p:cNvSpPr/>
          <p:nvPr/>
        </p:nvSpPr>
        <p:spPr>
          <a:xfrm>
            <a:off x="3913573" y="2209060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ED553301-49FC-42CD-AD3F-F6A2ED52443A}"/>
              </a:ext>
            </a:extLst>
          </p:cNvPr>
          <p:cNvSpPr/>
          <p:nvPr/>
        </p:nvSpPr>
        <p:spPr>
          <a:xfrm>
            <a:off x="4065973" y="2361460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6D7D957F-CF0B-48CD-8C01-30AC66C2EADD}"/>
              </a:ext>
            </a:extLst>
          </p:cNvPr>
          <p:cNvSpPr/>
          <p:nvPr/>
        </p:nvSpPr>
        <p:spPr>
          <a:xfrm>
            <a:off x="3442327" y="1643846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5941F3C-7A4E-4D7E-9CF6-9B04AC288DB7}"/>
              </a:ext>
            </a:extLst>
          </p:cNvPr>
          <p:cNvSpPr/>
          <p:nvPr/>
        </p:nvSpPr>
        <p:spPr>
          <a:xfrm>
            <a:off x="3733003" y="1643846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B2964CC5-102A-438B-81DC-F810276BC968}"/>
              </a:ext>
            </a:extLst>
          </p:cNvPr>
          <p:cNvSpPr/>
          <p:nvPr/>
        </p:nvSpPr>
        <p:spPr>
          <a:xfrm>
            <a:off x="4051927" y="1477392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79C0245-5BB1-471C-8FAD-6680FBE639CE}"/>
              </a:ext>
            </a:extLst>
          </p:cNvPr>
          <p:cNvSpPr/>
          <p:nvPr/>
        </p:nvSpPr>
        <p:spPr>
          <a:xfrm>
            <a:off x="3608773" y="1904260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894D2C2-9383-45C2-8EE9-1892DAE1BEA7}"/>
              </a:ext>
            </a:extLst>
          </p:cNvPr>
          <p:cNvSpPr/>
          <p:nvPr/>
        </p:nvSpPr>
        <p:spPr>
          <a:xfrm>
            <a:off x="3761173" y="2056660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3401DA3-41D8-40DF-BD65-5B439ED4F9E7}"/>
              </a:ext>
            </a:extLst>
          </p:cNvPr>
          <p:cNvSpPr/>
          <p:nvPr/>
        </p:nvSpPr>
        <p:spPr>
          <a:xfrm>
            <a:off x="3913573" y="2209060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91718A9E-2011-46AC-8AB4-6CA66FC88402}"/>
              </a:ext>
            </a:extLst>
          </p:cNvPr>
          <p:cNvSpPr/>
          <p:nvPr/>
        </p:nvSpPr>
        <p:spPr>
          <a:xfrm>
            <a:off x="4065973" y="2361460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C87593D7-325C-434F-ABBF-D7387A2DDA84}"/>
              </a:ext>
            </a:extLst>
          </p:cNvPr>
          <p:cNvSpPr/>
          <p:nvPr/>
        </p:nvSpPr>
        <p:spPr>
          <a:xfrm>
            <a:off x="4218373" y="2513860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BBD9647A-2F1A-41F5-9FE7-CA670DB9AD54}"/>
              </a:ext>
            </a:extLst>
          </p:cNvPr>
          <p:cNvSpPr/>
          <p:nvPr/>
        </p:nvSpPr>
        <p:spPr>
          <a:xfrm>
            <a:off x="4370773" y="2666260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22B3B6D5-FC01-461F-A914-3630985F8867}"/>
              </a:ext>
            </a:extLst>
          </p:cNvPr>
          <p:cNvSpPr/>
          <p:nvPr/>
        </p:nvSpPr>
        <p:spPr>
          <a:xfrm>
            <a:off x="4523173" y="2818660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71EFC48A-935D-4F1F-9200-0824F0A6ECC3}"/>
              </a:ext>
            </a:extLst>
          </p:cNvPr>
          <p:cNvSpPr/>
          <p:nvPr/>
        </p:nvSpPr>
        <p:spPr>
          <a:xfrm>
            <a:off x="4675573" y="2971060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7DD55100-8279-4474-A0E2-D1591D53CA7C}"/>
              </a:ext>
            </a:extLst>
          </p:cNvPr>
          <p:cNvSpPr/>
          <p:nvPr/>
        </p:nvSpPr>
        <p:spPr>
          <a:xfrm>
            <a:off x="4289405" y="3283258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CBAE95-CFFA-46E8-BA47-A08EBCC24781}"/>
              </a:ext>
            </a:extLst>
          </p:cNvPr>
          <p:cNvSpPr/>
          <p:nvPr/>
        </p:nvSpPr>
        <p:spPr>
          <a:xfrm>
            <a:off x="4603041" y="3275121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00CAB2B9-82D0-4DED-A260-0CA85B80E958}"/>
              </a:ext>
            </a:extLst>
          </p:cNvPr>
          <p:cNvSpPr/>
          <p:nvPr/>
        </p:nvSpPr>
        <p:spPr>
          <a:xfrm>
            <a:off x="4845749" y="2786109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D81F60D6-42EA-4E6C-AF89-04AFAC090E05}"/>
              </a:ext>
            </a:extLst>
          </p:cNvPr>
          <p:cNvSpPr/>
          <p:nvPr/>
        </p:nvSpPr>
        <p:spPr>
          <a:xfrm>
            <a:off x="4514285" y="3554027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D84FED45-2E94-4AFB-9B9C-23532ED9A83C}"/>
              </a:ext>
            </a:extLst>
          </p:cNvPr>
          <p:cNvSpPr/>
          <p:nvPr/>
        </p:nvSpPr>
        <p:spPr>
          <a:xfrm>
            <a:off x="4934505" y="3105705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891049D9-CC98-4CE6-A027-3856D945D68F}"/>
              </a:ext>
            </a:extLst>
          </p:cNvPr>
          <p:cNvSpPr/>
          <p:nvPr/>
        </p:nvSpPr>
        <p:spPr>
          <a:xfrm>
            <a:off x="4780605" y="3858828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6AD6D2CF-77FA-473E-94DE-796785286417}"/>
              </a:ext>
            </a:extLst>
          </p:cNvPr>
          <p:cNvSpPr/>
          <p:nvPr/>
        </p:nvSpPr>
        <p:spPr>
          <a:xfrm>
            <a:off x="4941893" y="3686453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28F5D4C3-7DE3-4B2B-9CBB-E364FD1FE5B3}"/>
              </a:ext>
            </a:extLst>
          </p:cNvPr>
          <p:cNvSpPr/>
          <p:nvPr/>
        </p:nvSpPr>
        <p:spPr>
          <a:xfrm>
            <a:off x="6746990" y="856695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902D6195-4E36-45C9-9045-1C0C237BAB01}"/>
              </a:ext>
            </a:extLst>
          </p:cNvPr>
          <p:cNvSpPr/>
          <p:nvPr/>
        </p:nvSpPr>
        <p:spPr>
          <a:xfrm>
            <a:off x="7185028" y="1415988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80294BB1-BE94-4B8B-A46B-0198F3EDE4B6}"/>
              </a:ext>
            </a:extLst>
          </p:cNvPr>
          <p:cNvSpPr/>
          <p:nvPr/>
        </p:nvSpPr>
        <p:spPr>
          <a:xfrm>
            <a:off x="6877253" y="1026849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F347B4AA-C6D3-4FFC-851A-31DCDDEF937D}"/>
              </a:ext>
            </a:extLst>
          </p:cNvPr>
          <p:cNvSpPr/>
          <p:nvPr/>
        </p:nvSpPr>
        <p:spPr>
          <a:xfrm>
            <a:off x="6658234" y="1072717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D91C1139-5FED-4BE3-B6A1-BE324EFA257B}"/>
              </a:ext>
            </a:extLst>
          </p:cNvPr>
          <p:cNvSpPr/>
          <p:nvPr/>
        </p:nvSpPr>
        <p:spPr>
          <a:xfrm>
            <a:off x="6773696" y="1251750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F2BFC2F5-3225-4AF2-B65F-F71D7596232D}"/>
              </a:ext>
            </a:extLst>
          </p:cNvPr>
          <p:cNvSpPr/>
          <p:nvPr/>
        </p:nvSpPr>
        <p:spPr>
          <a:xfrm>
            <a:off x="7023771" y="1489969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6D25EF9A-82E0-4ABC-B900-B2749B97292F}"/>
              </a:ext>
            </a:extLst>
          </p:cNvPr>
          <p:cNvSpPr/>
          <p:nvPr/>
        </p:nvSpPr>
        <p:spPr>
          <a:xfrm>
            <a:off x="7087384" y="1256190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8C28FC50-3E9F-4BCC-B3F2-82A89C005762}"/>
              </a:ext>
            </a:extLst>
          </p:cNvPr>
          <p:cNvSpPr/>
          <p:nvPr/>
        </p:nvSpPr>
        <p:spPr>
          <a:xfrm>
            <a:off x="7096272" y="1004656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65037B65-E0E0-40BD-89B9-340D1FDBFB43}"/>
              </a:ext>
            </a:extLst>
          </p:cNvPr>
          <p:cNvSpPr/>
          <p:nvPr/>
        </p:nvSpPr>
        <p:spPr>
          <a:xfrm>
            <a:off x="7248672" y="1157056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09A189EE-4885-4127-BB5C-1321FBF3F44D}"/>
              </a:ext>
            </a:extLst>
          </p:cNvPr>
          <p:cNvSpPr/>
          <p:nvPr/>
        </p:nvSpPr>
        <p:spPr>
          <a:xfrm>
            <a:off x="7401072" y="1309456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044EEF04-CE87-45E0-9618-8C1368617AC0}"/>
              </a:ext>
            </a:extLst>
          </p:cNvPr>
          <p:cNvSpPr/>
          <p:nvPr/>
        </p:nvSpPr>
        <p:spPr>
          <a:xfrm>
            <a:off x="7489828" y="915879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C7EF2577-456D-43DC-949E-D56D80D0C8CF}"/>
              </a:ext>
            </a:extLst>
          </p:cNvPr>
          <p:cNvSpPr/>
          <p:nvPr/>
        </p:nvSpPr>
        <p:spPr>
          <a:xfrm>
            <a:off x="7011804" y="2122503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4520DF2-206D-4BC1-BD7F-41D000D9A0E4}"/>
              </a:ext>
            </a:extLst>
          </p:cNvPr>
          <p:cNvSpPr/>
          <p:nvPr/>
        </p:nvSpPr>
        <p:spPr>
          <a:xfrm>
            <a:off x="6841706" y="2296357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754D2E89-15D1-47DF-9769-086F34FEA1F4}"/>
              </a:ext>
            </a:extLst>
          </p:cNvPr>
          <p:cNvSpPr/>
          <p:nvPr/>
        </p:nvSpPr>
        <p:spPr>
          <a:xfrm>
            <a:off x="7233777" y="2015971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6278AF4-AFB3-492E-8140-3015C5EBBC91}"/>
              </a:ext>
            </a:extLst>
          </p:cNvPr>
          <p:cNvSpPr/>
          <p:nvPr/>
        </p:nvSpPr>
        <p:spPr>
          <a:xfrm>
            <a:off x="7529695" y="2151355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34A376EA-FD04-4A0B-AC39-E98F7500FF26}"/>
              </a:ext>
            </a:extLst>
          </p:cNvPr>
          <p:cNvSpPr/>
          <p:nvPr/>
        </p:nvSpPr>
        <p:spPr>
          <a:xfrm>
            <a:off x="6791472" y="699856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CBFBC236-DFF6-4AEF-A490-C04E929802FC}"/>
              </a:ext>
            </a:extLst>
          </p:cNvPr>
          <p:cNvSpPr/>
          <p:nvPr/>
        </p:nvSpPr>
        <p:spPr>
          <a:xfrm>
            <a:off x="6943872" y="852256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B79258C4-0934-4D3A-90E7-D9839818D44E}"/>
              </a:ext>
            </a:extLst>
          </p:cNvPr>
          <p:cNvSpPr/>
          <p:nvPr/>
        </p:nvSpPr>
        <p:spPr>
          <a:xfrm>
            <a:off x="6721128" y="1837675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1762944A-90BA-4323-8BFF-BBB4ABACC554}"/>
              </a:ext>
            </a:extLst>
          </p:cNvPr>
          <p:cNvSpPr/>
          <p:nvPr/>
        </p:nvSpPr>
        <p:spPr>
          <a:xfrm>
            <a:off x="7011804" y="1837675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D14C189B-97E9-4215-A931-D5C694C80FDB}"/>
              </a:ext>
            </a:extLst>
          </p:cNvPr>
          <p:cNvSpPr/>
          <p:nvPr/>
        </p:nvSpPr>
        <p:spPr>
          <a:xfrm>
            <a:off x="7330728" y="1671221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33B85E94-A9E5-4021-8E7F-6FF2855025F5}"/>
              </a:ext>
            </a:extLst>
          </p:cNvPr>
          <p:cNvSpPr/>
          <p:nvPr/>
        </p:nvSpPr>
        <p:spPr>
          <a:xfrm>
            <a:off x="6887574" y="2098089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6F831AC1-3DAF-48A2-A7F8-759ABF24419A}"/>
              </a:ext>
            </a:extLst>
          </p:cNvPr>
          <p:cNvSpPr/>
          <p:nvPr/>
        </p:nvSpPr>
        <p:spPr>
          <a:xfrm>
            <a:off x="7039974" y="2250489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59C2F7A6-D9F9-44C7-A73A-E46478E46E64}"/>
              </a:ext>
            </a:extLst>
          </p:cNvPr>
          <p:cNvSpPr/>
          <p:nvPr/>
        </p:nvSpPr>
        <p:spPr>
          <a:xfrm>
            <a:off x="6791472" y="699856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9746665-D4A1-4677-A3EA-00CE63EE2672}"/>
              </a:ext>
            </a:extLst>
          </p:cNvPr>
          <p:cNvSpPr/>
          <p:nvPr/>
        </p:nvSpPr>
        <p:spPr>
          <a:xfrm>
            <a:off x="6943872" y="852256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090A113A-AFC2-42BF-83CB-84359DF0542D}"/>
              </a:ext>
            </a:extLst>
          </p:cNvPr>
          <p:cNvSpPr/>
          <p:nvPr/>
        </p:nvSpPr>
        <p:spPr>
          <a:xfrm>
            <a:off x="7096272" y="1004656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0821AF2D-8924-4008-B00B-3ECA7B74D63E}"/>
              </a:ext>
            </a:extLst>
          </p:cNvPr>
          <p:cNvSpPr/>
          <p:nvPr/>
        </p:nvSpPr>
        <p:spPr>
          <a:xfrm>
            <a:off x="7248672" y="1157056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667C4042-CF40-4B89-AE9A-58424BDE8CD9}"/>
              </a:ext>
            </a:extLst>
          </p:cNvPr>
          <p:cNvSpPr/>
          <p:nvPr/>
        </p:nvSpPr>
        <p:spPr>
          <a:xfrm>
            <a:off x="7401072" y="1309456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15FC6D57-14C6-4F80-94FA-92CCC9FC08C1}"/>
              </a:ext>
            </a:extLst>
          </p:cNvPr>
          <p:cNvSpPr/>
          <p:nvPr/>
        </p:nvSpPr>
        <p:spPr>
          <a:xfrm>
            <a:off x="7553472" y="1461856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256386EF-3CC9-4380-9040-14502DB8BE39}"/>
              </a:ext>
            </a:extLst>
          </p:cNvPr>
          <p:cNvSpPr/>
          <p:nvPr/>
        </p:nvSpPr>
        <p:spPr>
          <a:xfrm>
            <a:off x="7167304" y="1774054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90A744BD-2C5C-471C-9320-650A5CE51C54}"/>
              </a:ext>
            </a:extLst>
          </p:cNvPr>
          <p:cNvSpPr/>
          <p:nvPr/>
        </p:nvSpPr>
        <p:spPr>
          <a:xfrm>
            <a:off x="7480940" y="1765917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0DEBD9E6-98EA-40AE-A2AD-6E6A0EECA6B1}"/>
              </a:ext>
            </a:extLst>
          </p:cNvPr>
          <p:cNvSpPr/>
          <p:nvPr/>
        </p:nvSpPr>
        <p:spPr>
          <a:xfrm>
            <a:off x="7723648" y="1276905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964A780D-8B23-485B-9F37-5D02D2E69A1C}"/>
              </a:ext>
            </a:extLst>
          </p:cNvPr>
          <p:cNvSpPr/>
          <p:nvPr/>
        </p:nvSpPr>
        <p:spPr>
          <a:xfrm>
            <a:off x="7392184" y="2044823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531C6077-94DF-467A-A388-8F4427327D17}"/>
              </a:ext>
            </a:extLst>
          </p:cNvPr>
          <p:cNvSpPr/>
          <p:nvPr/>
        </p:nvSpPr>
        <p:spPr>
          <a:xfrm>
            <a:off x="7812404" y="1596501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B00D0A8A-72CD-4216-B08B-3F28B93523F2}"/>
              </a:ext>
            </a:extLst>
          </p:cNvPr>
          <p:cNvSpPr/>
          <p:nvPr/>
        </p:nvSpPr>
        <p:spPr>
          <a:xfrm>
            <a:off x="7658504" y="2349624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753C8C5-F366-415B-AC7C-9694A4C43B3F}"/>
              </a:ext>
            </a:extLst>
          </p:cNvPr>
          <p:cNvSpPr/>
          <p:nvPr/>
        </p:nvSpPr>
        <p:spPr>
          <a:xfrm>
            <a:off x="7819792" y="2177249"/>
            <a:ext cx="88756" cy="1065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308F8EE7-24A1-43EE-AED1-708FAA7485B8}"/>
              </a:ext>
            </a:extLst>
          </p:cNvPr>
          <p:cNvSpPr/>
          <p:nvPr/>
        </p:nvSpPr>
        <p:spPr>
          <a:xfrm>
            <a:off x="3518527" y="1238065"/>
            <a:ext cx="88756" cy="106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81E2CF6A-2B99-49BA-94CA-F1053F907A4D}"/>
              </a:ext>
            </a:extLst>
          </p:cNvPr>
          <p:cNvSpPr/>
          <p:nvPr/>
        </p:nvSpPr>
        <p:spPr>
          <a:xfrm>
            <a:off x="3213634" y="1056443"/>
            <a:ext cx="1003152" cy="841897"/>
          </a:xfrm>
          <a:prstGeom prst="ellipse">
            <a:avLst/>
          </a:prstGeom>
          <a:noFill/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星形: 四角 87">
            <a:extLst>
              <a:ext uri="{FF2B5EF4-FFF2-40B4-BE49-F238E27FC236}">
                <a16:creationId xmlns:a16="http://schemas.microsoft.com/office/drawing/2014/main" id="{172786D1-3BDA-480A-9AA0-40746D9A7A25}"/>
              </a:ext>
            </a:extLst>
          </p:cNvPr>
          <p:cNvSpPr/>
          <p:nvPr/>
        </p:nvSpPr>
        <p:spPr>
          <a:xfrm>
            <a:off x="3607296" y="1407666"/>
            <a:ext cx="162794" cy="16312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星形: 四角 88">
            <a:extLst>
              <a:ext uri="{FF2B5EF4-FFF2-40B4-BE49-F238E27FC236}">
                <a16:creationId xmlns:a16="http://schemas.microsoft.com/office/drawing/2014/main" id="{FCC54244-BBDB-4E66-8697-1EBBA3933D25}"/>
              </a:ext>
            </a:extLst>
          </p:cNvPr>
          <p:cNvSpPr/>
          <p:nvPr/>
        </p:nvSpPr>
        <p:spPr>
          <a:xfrm>
            <a:off x="3969014" y="1910271"/>
            <a:ext cx="162794" cy="16312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8AE54607-4ECB-4D9B-B157-272B41FA70FF}"/>
              </a:ext>
            </a:extLst>
          </p:cNvPr>
          <p:cNvSpPr/>
          <p:nvPr/>
        </p:nvSpPr>
        <p:spPr>
          <a:xfrm>
            <a:off x="3575749" y="1580227"/>
            <a:ext cx="1003152" cy="841897"/>
          </a:xfrm>
          <a:prstGeom prst="ellipse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星形: 四角 90">
            <a:extLst>
              <a:ext uri="{FF2B5EF4-FFF2-40B4-BE49-F238E27FC236}">
                <a16:creationId xmlns:a16="http://schemas.microsoft.com/office/drawing/2014/main" id="{5BDEE709-F30D-4E5E-8131-71CD7D8A0361}"/>
              </a:ext>
            </a:extLst>
          </p:cNvPr>
          <p:cNvSpPr/>
          <p:nvPr/>
        </p:nvSpPr>
        <p:spPr>
          <a:xfrm>
            <a:off x="3405308" y="2209060"/>
            <a:ext cx="162794" cy="16312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DED0E2A5-3B0E-40D6-BC93-684C2C037F8A}"/>
              </a:ext>
            </a:extLst>
          </p:cNvPr>
          <p:cNvSpPr/>
          <p:nvPr/>
        </p:nvSpPr>
        <p:spPr>
          <a:xfrm>
            <a:off x="3022810" y="1922016"/>
            <a:ext cx="1003152" cy="841897"/>
          </a:xfrm>
          <a:prstGeom prst="ellipse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星形: 四角 92">
            <a:extLst>
              <a:ext uri="{FF2B5EF4-FFF2-40B4-BE49-F238E27FC236}">
                <a16:creationId xmlns:a16="http://schemas.microsoft.com/office/drawing/2014/main" id="{72A1211F-02D2-41E4-80DF-D7E6D8F08EC4}"/>
              </a:ext>
            </a:extLst>
          </p:cNvPr>
          <p:cNvSpPr/>
          <p:nvPr/>
        </p:nvSpPr>
        <p:spPr>
          <a:xfrm>
            <a:off x="3708358" y="2670513"/>
            <a:ext cx="162794" cy="16312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E4AE3953-8784-42E9-9825-3DE9129007A0}"/>
              </a:ext>
            </a:extLst>
          </p:cNvPr>
          <p:cNvSpPr/>
          <p:nvPr/>
        </p:nvSpPr>
        <p:spPr>
          <a:xfrm>
            <a:off x="3280302" y="2388091"/>
            <a:ext cx="1003152" cy="841897"/>
          </a:xfrm>
          <a:prstGeom prst="ellipse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CEE33E84-C639-4555-9519-F5889C2F4E0E}"/>
              </a:ext>
            </a:extLst>
          </p:cNvPr>
          <p:cNvSpPr/>
          <p:nvPr/>
        </p:nvSpPr>
        <p:spPr>
          <a:xfrm>
            <a:off x="2794484" y="780864"/>
            <a:ext cx="3041651" cy="3436936"/>
          </a:xfrm>
          <a:prstGeom prst="ellipse">
            <a:avLst/>
          </a:prstGeom>
          <a:noFill/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BCBE2DE0-E8C6-402F-AD8C-535735D3F81A}"/>
              </a:ext>
            </a:extLst>
          </p:cNvPr>
          <p:cNvSpPr/>
          <p:nvPr/>
        </p:nvSpPr>
        <p:spPr>
          <a:xfrm>
            <a:off x="5896667" y="68265"/>
            <a:ext cx="3041651" cy="3436936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70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80</Words>
  <Application>Microsoft Office PowerPoint</Application>
  <PresentationFormat>寬螢幕</PresentationFormat>
  <Paragraphs>80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昕樺 謝</dc:creator>
  <cp:lastModifiedBy>昕樺 謝</cp:lastModifiedBy>
  <cp:revision>12</cp:revision>
  <dcterms:created xsi:type="dcterms:W3CDTF">2022-12-19T21:09:42Z</dcterms:created>
  <dcterms:modified xsi:type="dcterms:W3CDTF">2022-12-20T09:17:54Z</dcterms:modified>
</cp:coreProperties>
</file>