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29"/>
  </p:notesMasterIdLst>
  <p:handoutMasterIdLst>
    <p:handoutMasterId r:id="rId30"/>
  </p:handoutMasterIdLst>
  <p:sldIdLst>
    <p:sldId id="266" r:id="rId2"/>
    <p:sldId id="303" r:id="rId3"/>
    <p:sldId id="304" r:id="rId4"/>
    <p:sldId id="285" r:id="rId5"/>
    <p:sldId id="287" r:id="rId6"/>
    <p:sldId id="290" r:id="rId7"/>
    <p:sldId id="288" r:id="rId8"/>
    <p:sldId id="291" r:id="rId9"/>
    <p:sldId id="292" r:id="rId10"/>
    <p:sldId id="293" r:id="rId11"/>
    <p:sldId id="296" r:id="rId12"/>
    <p:sldId id="300" r:id="rId13"/>
    <p:sldId id="301" r:id="rId14"/>
    <p:sldId id="305" r:id="rId15"/>
    <p:sldId id="302" r:id="rId16"/>
    <p:sldId id="308" r:id="rId17"/>
    <p:sldId id="309" r:id="rId18"/>
    <p:sldId id="310" r:id="rId19"/>
    <p:sldId id="311" r:id="rId20"/>
    <p:sldId id="312" r:id="rId21"/>
    <p:sldId id="314" r:id="rId22"/>
    <p:sldId id="295" r:id="rId23"/>
    <p:sldId id="316" r:id="rId24"/>
    <p:sldId id="315" r:id="rId25"/>
    <p:sldId id="306" r:id="rId26"/>
    <p:sldId id="307" r:id="rId27"/>
    <p:sldId id="286" r:id="rId28"/>
  </p:sldIdLst>
  <p:sldSz cx="12192000" cy="6858000"/>
  <p:notesSz cx="10234613" cy="70993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 userDrawn="1">
          <p15:clr>
            <a:srgbClr val="A4A3A4"/>
          </p15:clr>
        </p15:guide>
        <p15:guide id="2" pos="322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otr Demski" initials="PD" lastIdx="1" clrIdx="0">
    <p:extLst>
      <p:ext uri="{19B8F6BF-5375-455C-9EA6-DF929625EA0E}">
        <p15:presenceInfo xmlns:p15="http://schemas.microsoft.com/office/powerpoint/2012/main" userId="Piotr Demsk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3300"/>
    <a:srgbClr val="FFFF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7" autoAdjust="0"/>
    <p:restoredTop sz="94676" autoAdjust="0"/>
  </p:normalViewPr>
  <p:slideViewPr>
    <p:cSldViewPr snapToGrid="0">
      <p:cViewPr varScale="1">
        <p:scale>
          <a:sx n="115" d="100"/>
          <a:sy n="115" d="100"/>
        </p:scale>
        <p:origin x="21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228" y="-96"/>
      </p:cViewPr>
      <p:guideLst>
        <p:guide orient="horz" pos="2236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5304" cy="35568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5797022" y="0"/>
            <a:ext cx="4435304" cy="35568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50E9D7-D075-413F-B1E6-07B9971EF1DE}" type="datetimeFigureOut">
              <a:rPr lang="pl-PL" smtClean="0"/>
              <a:t>2016-05-18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1" y="6743619"/>
            <a:ext cx="4435304" cy="35568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5797022" y="6743619"/>
            <a:ext cx="4435304" cy="35568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2C12E8-CBF2-4F3F-8C08-5E6738632A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8635796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998" cy="35619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5797247" y="0"/>
            <a:ext cx="4434998" cy="35619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3524F581-A23A-4D83-94D9-3D10160A8EDE}" type="datetimeFigureOut">
              <a:rPr lang="pl-PL" smtClean="0"/>
              <a:t>2016-05-18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2987675" y="887413"/>
            <a:ext cx="4259263" cy="23955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1023462" y="3416538"/>
            <a:ext cx="8187690" cy="279534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1" y="6743104"/>
            <a:ext cx="4434998" cy="35619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5797247" y="6743104"/>
            <a:ext cx="4434998" cy="35619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FEFF452-E567-4EC6-9EF7-CF2398D89F0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2406282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8911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3" y="3887812"/>
            <a:ext cx="12195668" cy="9066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440" y="2103739"/>
            <a:ext cx="11247120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rgbClr val="FFFFFF"/>
                </a:solidFill>
              </a:defRPr>
            </a:lvl1pPr>
          </a:lstStyle>
          <a:p>
            <a:r>
              <a:rPr lang="pl-PL" dirty="0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39" y="3978469"/>
            <a:ext cx="5862457" cy="7252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 dirty="0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Obraz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341" y="3976730"/>
            <a:ext cx="4129039" cy="725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768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113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smtClean="0"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418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1808" y="242987"/>
            <a:ext cx="9785191" cy="150876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pl-PL" dirty="0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2880" indent="-182880"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11480" indent="-182880"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 marL="640080" indent="-182880"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 marL="868680" indent="-182880"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 marL="1097280" indent="-182880"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637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l-PL" dirty="0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 marL="182880" indent="-182880"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11480" indent="-182880"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 marL="640080" indent="-182880">
              <a:buClrTx/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 marL="868680" indent="-182880"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 marL="1097280" indent="-182880"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Calibri" panose="020F0502020204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 marL="182880" indent="-182880"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11480" indent="-182880"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 marL="640080" indent="-182880">
              <a:buClrTx/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 marL="868680" indent="-182880"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 marL="1097280" indent="-182880"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Calibri" panose="020F0502020204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60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 sz="1800"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 sz="1600"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 sz="1600">
                <a:solidFill>
                  <a:schemeClr val="bg1"/>
                </a:solidFill>
                <a:latin typeface="Calibri" panose="020F0502020204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 sz="1800"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 sz="1600"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 sz="1600">
                <a:solidFill>
                  <a:schemeClr val="bg1"/>
                </a:solidFill>
                <a:latin typeface="Calibri" panose="020F0502020204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875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850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1_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24" y="1649896"/>
            <a:ext cx="12188952" cy="35582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487" y="1779104"/>
            <a:ext cx="10426147" cy="32997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l-PL" dirty="0" smtClean="0"/>
              <a:t>Kliknij, aby edytować styl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863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073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087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260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265" y="244688"/>
            <a:ext cx="9784733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3670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0" r:id="rId3"/>
    <p:sldLayoutId id="2147483701" r:id="rId4"/>
    <p:sldLayoutId id="2147483702" r:id="rId5"/>
    <p:sldLayoutId id="2147483708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Tx/>
        <a:buFont typeface="Arial" panose="020B0604020202020204" pitchFamily="34" charset="0"/>
        <a:buChar char="•"/>
        <a:defRPr sz="2200" kern="1200">
          <a:solidFill>
            <a:schemeClr val="bg1"/>
          </a:solidFill>
          <a:latin typeface="Calibri" panose="020F0502020204030204" pitchFamily="34" charset="0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Calibri" panose="020F0502020204030204" pitchFamily="34" charset="0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alibri" panose="020F0502020204030204" pitchFamily="34" charset="0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Calibri" panose="020F0502020204030204" pitchFamily="34" charset="0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Calibri" panose="020F0502020204030204" pitchFamily="34" charset="0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mailto:p.demski@veritech.pl" TargetMode="External"/><Relationship Id="rId2" Type="http://schemas.openxmlformats.org/officeDocument/2006/relationships/hyperlink" Target="https://lavag.org/topic/19548-g-code-manager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G </a:t>
            </a:r>
            <a:r>
              <a:rPr lang="pl-PL" dirty="0" err="1" smtClean="0"/>
              <a:t>Code</a:t>
            </a:r>
            <a:r>
              <a:rPr lang="pl-PL" dirty="0" smtClean="0"/>
              <a:t> Manager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 smtClean="0"/>
              <a:t>Piotr „</a:t>
            </a:r>
            <a:r>
              <a:rPr lang="pl-PL" dirty="0" err="1" smtClean="0"/>
              <a:t>PiDi</a:t>
            </a:r>
            <a:r>
              <a:rPr lang="pl-PL" dirty="0" smtClean="0"/>
              <a:t>” </a:t>
            </a:r>
            <a:r>
              <a:rPr lang="pl-PL" dirty="0"/>
              <a:t>Demski</a:t>
            </a:r>
          </a:p>
          <a:p>
            <a:r>
              <a:rPr lang="pl-PL" dirty="0" smtClean="0"/>
              <a:t>p.demski@veritech.pl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8587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WHAT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 smtClean="0"/>
              <a:t>Class </a:t>
            </a:r>
            <a:r>
              <a:rPr lang="pl-PL" dirty="0" err="1" smtClean="0"/>
              <a:t>Inheritance</a:t>
            </a:r>
            <a:r>
              <a:rPr lang="pl-PL" dirty="0" smtClean="0"/>
              <a:t> </a:t>
            </a:r>
            <a:r>
              <a:rPr lang="pl-PL" dirty="0" err="1" smtClean="0"/>
              <a:t>plugin</a:t>
            </a:r>
            <a:endParaRPr lang="pl-PL" dirty="0" smtClean="0"/>
          </a:p>
          <a:p>
            <a:r>
              <a:rPr lang="pl-PL" dirty="0" err="1" smtClean="0"/>
              <a:t>Available</a:t>
            </a:r>
            <a:r>
              <a:rPr lang="pl-PL" dirty="0" smtClean="0"/>
              <a:t> for </a:t>
            </a:r>
            <a:r>
              <a:rPr lang="pl-PL" dirty="0" err="1" smtClean="0"/>
              <a:t>classes</a:t>
            </a:r>
            <a:endParaRPr lang="pl-PL" dirty="0" smtClean="0"/>
          </a:p>
          <a:p>
            <a:r>
              <a:rPr lang="pl-PL" dirty="0" smtClean="0"/>
              <a:t>Non-</a:t>
            </a:r>
            <a:r>
              <a:rPr lang="pl-PL" dirty="0" err="1" smtClean="0"/>
              <a:t>modal</a:t>
            </a:r>
            <a:r>
              <a:rPr lang="pl-PL" dirty="0" smtClean="0"/>
              <a:t> </a:t>
            </a:r>
            <a:r>
              <a:rPr lang="pl-PL" dirty="0" err="1" smtClean="0"/>
              <a:t>window</a:t>
            </a:r>
            <a:r>
              <a:rPr lang="pl-PL" dirty="0" smtClean="0"/>
              <a:t>!</a:t>
            </a:r>
          </a:p>
          <a:p>
            <a:r>
              <a:rPr lang="pl-PL" b="1" dirty="0" smtClean="0"/>
              <a:t>No </a:t>
            </a:r>
            <a:r>
              <a:rPr lang="pl-PL" b="1" dirty="0" err="1" smtClean="0"/>
              <a:t>loading</a:t>
            </a:r>
            <a:r>
              <a:rPr lang="pl-PL" b="1" dirty="0" smtClean="0"/>
              <a:t> </a:t>
            </a:r>
            <a:r>
              <a:rPr lang="pl-PL" b="1" dirty="0" err="1" smtClean="0"/>
              <a:t>time</a:t>
            </a:r>
            <a:r>
              <a:rPr lang="pl-PL" b="1" dirty="0" smtClean="0"/>
              <a:t>!</a:t>
            </a:r>
          </a:p>
        </p:txBody>
      </p:sp>
      <p:pic>
        <p:nvPicPr>
          <p:cNvPr id="13" name="Symbol zastępczy zawartości 1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30938" y="2495278"/>
            <a:ext cx="4754562" cy="323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241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The </a:t>
            </a:r>
            <a:r>
              <a:rPr lang="pl-PL" dirty="0" err="1" smtClean="0"/>
              <a:t>goal</a:t>
            </a:r>
            <a:endParaRPr lang="pl-PL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pl-PL" sz="4800" dirty="0" smtClean="0"/>
              <a:t>To </a:t>
            </a:r>
            <a:r>
              <a:rPr lang="pl-PL" sz="4800" dirty="0" err="1" smtClean="0"/>
              <a:t>give</a:t>
            </a:r>
            <a:r>
              <a:rPr lang="pl-PL" sz="4800" dirty="0" smtClean="0"/>
              <a:t> </a:t>
            </a:r>
            <a:r>
              <a:rPr lang="pl-PL" sz="4800" dirty="0" err="1" smtClean="0"/>
              <a:t>everyone</a:t>
            </a:r>
            <a:r>
              <a:rPr lang="pl-PL" sz="4800" dirty="0" smtClean="0"/>
              <a:t> </a:t>
            </a:r>
            <a:r>
              <a:rPr lang="pl-PL" sz="4800" dirty="0" err="1" smtClean="0"/>
              <a:t>an</a:t>
            </a:r>
            <a:r>
              <a:rPr lang="pl-PL" sz="4800" dirty="0" smtClean="0"/>
              <a:t> </a:t>
            </a:r>
            <a:r>
              <a:rPr lang="pl-PL" sz="4800" dirty="0" err="1" smtClean="0"/>
              <a:t>easy</a:t>
            </a:r>
            <a:r>
              <a:rPr lang="pl-PL" sz="4800" dirty="0" smtClean="0"/>
              <a:t> </a:t>
            </a:r>
            <a:r>
              <a:rPr lang="pl-PL" sz="4800" dirty="0" err="1" smtClean="0"/>
              <a:t>way</a:t>
            </a:r>
            <a:r>
              <a:rPr lang="pl-PL" sz="4800" dirty="0" smtClean="0"/>
              <a:t> to </a:t>
            </a:r>
            <a:r>
              <a:rPr lang="pl-PL" sz="4800" dirty="0" err="1" smtClean="0"/>
              <a:t>customize</a:t>
            </a:r>
            <a:r>
              <a:rPr lang="pl-PL" sz="4800" dirty="0" smtClean="0"/>
              <a:t> </a:t>
            </a:r>
            <a:r>
              <a:rPr lang="pl-PL" sz="4800" dirty="0" err="1" smtClean="0"/>
              <a:t>their</a:t>
            </a:r>
            <a:r>
              <a:rPr lang="pl-PL" sz="4800" dirty="0" smtClean="0"/>
              <a:t> </a:t>
            </a:r>
            <a:r>
              <a:rPr lang="pl-PL" sz="4800" dirty="0" err="1" smtClean="0"/>
              <a:t>working</a:t>
            </a:r>
            <a:r>
              <a:rPr lang="pl-PL" sz="4800" dirty="0" smtClean="0"/>
              <a:t> environment</a:t>
            </a:r>
            <a:endParaRPr lang="pl-PL" sz="4800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184" y="3654448"/>
            <a:ext cx="3762895" cy="256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71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THE FUTURE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err="1" smtClean="0"/>
              <a:t>Stabilizing</a:t>
            </a:r>
            <a:r>
              <a:rPr lang="pl-PL" dirty="0" smtClean="0"/>
              <a:t> the </a:t>
            </a:r>
            <a:r>
              <a:rPr lang="pl-PL" dirty="0" err="1" smtClean="0"/>
              <a:t>core</a:t>
            </a:r>
            <a:endParaRPr lang="pl-PL" dirty="0" smtClean="0"/>
          </a:p>
          <a:p>
            <a:pPr lvl="1"/>
            <a:r>
              <a:rPr lang="pl-PL" dirty="0" err="1" smtClean="0"/>
              <a:t>This</a:t>
            </a:r>
            <a:r>
              <a:rPr lang="pl-PL" dirty="0" smtClean="0"/>
              <a:t> </a:t>
            </a:r>
            <a:r>
              <a:rPr lang="pl-PL" dirty="0" err="1" smtClean="0"/>
              <a:t>tool</a:t>
            </a:r>
            <a:r>
              <a:rPr lang="pl-PL" dirty="0" smtClean="0"/>
              <a:t> was </a:t>
            </a:r>
            <a:r>
              <a:rPr lang="pl-PL" dirty="0" err="1" smtClean="0"/>
              <a:t>made</a:t>
            </a:r>
            <a:r>
              <a:rPr lang="pl-PL" dirty="0" smtClean="0"/>
              <a:t> </a:t>
            </a:r>
            <a:r>
              <a:rPr lang="pl-PL" dirty="0" err="1" smtClean="0"/>
              <a:t>using</a:t>
            </a:r>
            <a:r>
              <a:rPr lang="pl-PL" dirty="0" smtClean="0"/>
              <a:t> </a:t>
            </a:r>
            <a:r>
              <a:rPr lang="pl-PL" dirty="0" err="1" smtClean="0"/>
              <a:t>some</a:t>
            </a:r>
            <a:r>
              <a:rPr lang="pl-PL" dirty="0" smtClean="0"/>
              <a:t> </a:t>
            </a:r>
            <a:r>
              <a:rPr lang="pl-PL" dirty="0" err="1" smtClean="0"/>
              <a:t>internal</a:t>
            </a:r>
            <a:r>
              <a:rPr lang="pl-PL" dirty="0" smtClean="0"/>
              <a:t> LV </a:t>
            </a:r>
            <a:r>
              <a:rPr lang="pl-PL" dirty="0" err="1" smtClean="0"/>
              <a:t>APIs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 not </a:t>
            </a:r>
            <a:r>
              <a:rPr lang="pl-PL" dirty="0" err="1" smtClean="0"/>
              <a:t>fully</a:t>
            </a:r>
            <a:r>
              <a:rPr lang="pl-PL" dirty="0"/>
              <a:t> </a:t>
            </a:r>
            <a:r>
              <a:rPr lang="pl-PL" dirty="0" err="1" smtClean="0"/>
              <a:t>tested</a:t>
            </a:r>
            <a:r>
              <a:rPr lang="pl-PL" dirty="0" smtClean="0"/>
              <a:t> and </a:t>
            </a:r>
            <a:r>
              <a:rPr lang="pl-PL" dirty="0" err="1" smtClean="0"/>
              <a:t>documented</a:t>
            </a:r>
            <a:endParaRPr lang="pl-PL" dirty="0" smtClean="0"/>
          </a:p>
          <a:p>
            <a:pPr lvl="1"/>
            <a:r>
              <a:rPr lang="pl-PL" dirty="0" smtClean="0"/>
              <a:t>It </a:t>
            </a:r>
            <a:r>
              <a:rPr lang="pl-PL" dirty="0" err="1" smtClean="0"/>
              <a:t>is</a:t>
            </a:r>
            <a:r>
              <a:rPr lang="pl-PL" dirty="0" smtClean="0"/>
              <a:t> in </a:t>
            </a:r>
            <a:r>
              <a:rPr lang="pl-PL" dirty="0" err="1" smtClean="0"/>
              <a:t>very</a:t>
            </a:r>
            <a:r>
              <a:rPr lang="pl-PL" dirty="0" smtClean="0"/>
              <a:t> </a:t>
            </a:r>
            <a:r>
              <a:rPr lang="pl-PL" dirty="0" err="1" smtClean="0"/>
              <a:t>early</a:t>
            </a:r>
            <a:r>
              <a:rPr lang="pl-PL" dirty="0" smtClean="0"/>
              <a:t> </a:t>
            </a:r>
            <a:r>
              <a:rPr lang="pl-PL" dirty="0" err="1" smtClean="0"/>
              <a:t>stage</a:t>
            </a:r>
            <a:r>
              <a:rPr lang="pl-PL" dirty="0" smtClean="0"/>
              <a:t> </a:t>
            </a:r>
            <a:r>
              <a:rPr lang="pl-PL" dirty="0" err="1" smtClean="0"/>
              <a:t>when</a:t>
            </a:r>
            <a:r>
              <a:rPr lang="pl-PL" dirty="0" smtClean="0"/>
              <a:t> </a:t>
            </a:r>
            <a:r>
              <a:rPr lang="pl-PL" dirty="0" err="1" smtClean="0"/>
              <a:t>it</a:t>
            </a:r>
            <a:r>
              <a:rPr lang="pl-PL" dirty="0" smtClean="0"/>
              <a:t> </a:t>
            </a:r>
            <a:r>
              <a:rPr lang="pl-PL" dirty="0" err="1" smtClean="0"/>
              <a:t>comes</a:t>
            </a:r>
            <a:r>
              <a:rPr lang="pl-PL" dirty="0" smtClean="0"/>
              <a:t> to </a:t>
            </a:r>
            <a:r>
              <a:rPr lang="pl-PL" dirty="0" err="1" smtClean="0"/>
              <a:t>stability</a:t>
            </a:r>
            <a:endParaRPr lang="pl-PL" dirty="0"/>
          </a:p>
          <a:p>
            <a:pPr lvl="1"/>
            <a:r>
              <a:rPr lang="pl-PL" b="1" dirty="0" smtClean="0">
                <a:solidFill>
                  <a:srgbClr val="FF0000"/>
                </a:solidFill>
              </a:rPr>
              <a:t>It </a:t>
            </a:r>
            <a:r>
              <a:rPr lang="pl-PL" b="1" dirty="0" err="1" smtClean="0">
                <a:solidFill>
                  <a:srgbClr val="FF0000"/>
                </a:solidFill>
              </a:rPr>
              <a:t>may</a:t>
            </a:r>
            <a:r>
              <a:rPr lang="pl-PL" b="1" dirty="0" smtClean="0">
                <a:solidFill>
                  <a:srgbClr val="FF0000"/>
                </a:solidFill>
              </a:rPr>
              <a:t> </a:t>
            </a:r>
            <a:r>
              <a:rPr lang="pl-PL" b="1" dirty="0" err="1" smtClean="0">
                <a:solidFill>
                  <a:srgbClr val="FF0000"/>
                </a:solidFill>
              </a:rPr>
              <a:t>cause</a:t>
            </a:r>
            <a:r>
              <a:rPr lang="pl-PL" b="1" dirty="0" smtClean="0">
                <a:solidFill>
                  <a:srgbClr val="FF0000"/>
                </a:solidFill>
              </a:rPr>
              <a:t> LV to </a:t>
            </a:r>
            <a:r>
              <a:rPr lang="pl-PL" b="1" dirty="0" err="1" smtClean="0">
                <a:solidFill>
                  <a:srgbClr val="FF0000"/>
                </a:solidFill>
              </a:rPr>
              <a:t>crash</a:t>
            </a:r>
            <a:r>
              <a:rPr lang="pl-PL" b="1" dirty="0" smtClean="0">
                <a:solidFill>
                  <a:srgbClr val="FF0000"/>
                </a:solidFill>
              </a:rPr>
              <a:t>!</a:t>
            </a:r>
          </a:p>
          <a:p>
            <a:pPr lvl="1"/>
            <a:r>
              <a:rPr lang="pl-PL" dirty="0" smtClean="0">
                <a:solidFill>
                  <a:srgbClr val="FF0000"/>
                </a:solidFill>
              </a:rPr>
              <a:t>I </a:t>
            </a:r>
            <a:r>
              <a:rPr lang="pl-PL" dirty="0" err="1" smtClean="0">
                <a:solidFill>
                  <a:srgbClr val="FF0000"/>
                </a:solidFill>
              </a:rPr>
              <a:t>strongly</a:t>
            </a:r>
            <a:r>
              <a:rPr lang="pl-PL" dirty="0" smtClean="0">
                <a:solidFill>
                  <a:srgbClr val="FF0000"/>
                </a:solidFill>
              </a:rPr>
              <a:t> </a:t>
            </a:r>
            <a:r>
              <a:rPr lang="pl-PL" dirty="0" err="1" smtClean="0">
                <a:solidFill>
                  <a:srgbClr val="FF0000"/>
                </a:solidFill>
              </a:rPr>
              <a:t>advise</a:t>
            </a:r>
            <a:r>
              <a:rPr lang="pl-PL" dirty="0" smtClean="0">
                <a:solidFill>
                  <a:srgbClr val="FF0000"/>
                </a:solidFill>
              </a:rPr>
              <a:t> </a:t>
            </a:r>
            <a:r>
              <a:rPr lang="pl-PL" dirty="0" err="1" smtClean="0">
                <a:solidFill>
                  <a:srgbClr val="FF0000"/>
                </a:solidFill>
              </a:rPr>
              <a:t>using</a:t>
            </a:r>
            <a:r>
              <a:rPr lang="pl-PL" dirty="0" smtClean="0">
                <a:solidFill>
                  <a:srgbClr val="FF0000"/>
                </a:solidFill>
              </a:rPr>
              <a:t> </a:t>
            </a:r>
            <a:r>
              <a:rPr lang="pl-PL" dirty="0" err="1" smtClean="0">
                <a:solidFill>
                  <a:srgbClr val="FF0000"/>
                </a:solidFill>
              </a:rPr>
              <a:t>source</a:t>
            </a:r>
            <a:r>
              <a:rPr lang="pl-PL" dirty="0" smtClean="0">
                <a:solidFill>
                  <a:srgbClr val="FF0000"/>
                </a:solidFill>
              </a:rPr>
              <a:t> </a:t>
            </a:r>
            <a:r>
              <a:rPr lang="pl-PL" dirty="0" err="1" smtClean="0">
                <a:solidFill>
                  <a:srgbClr val="FF0000"/>
                </a:solidFill>
              </a:rPr>
              <a:t>control</a:t>
            </a:r>
            <a:r>
              <a:rPr lang="pl-PL" dirty="0" smtClean="0">
                <a:solidFill>
                  <a:srgbClr val="FF0000"/>
                </a:solidFill>
              </a:rPr>
              <a:t> – </a:t>
            </a:r>
            <a:r>
              <a:rPr lang="pl-PL" dirty="0" err="1" smtClean="0">
                <a:solidFill>
                  <a:srgbClr val="FF0000"/>
                </a:solidFill>
              </a:rPr>
              <a:t>if</a:t>
            </a:r>
            <a:r>
              <a:rPr lang="pl-PL" dirty="0" smtClean="0">
                <a:solidFill>
                  <a:srgbClr val="FF0000"/>
                </a:solidFill>
              </a:rPr>
              <a:t> </a:t>
            </a:r>
            <a:r>
              <a:rPr lang="pl-PL" dirty="0" err="1" smtClean="0">
                <a:solidFill>
                  <a:srgbClr val="FF0000"/>
                </a:solidFill>
              </a:rPr>
              <a:t>you’re</a:t>
            </a:r>
            <a:r>
              <a:rPr lang="pl-PL" dirty="0" smtClean="0">
                <a:solidFill>
                  <a:srgbClr val="FF0000"/>
                </a:solidFill>
              </a:rPr>
              <a:t> not </a:t>
            </a:r>
            <a:r>
              <a:rPr lang="pl-PL" dirty="0" err="1" smtClean="0">
                <a:solidFill>
                  <a:srgbClr val="FF0000"/>
                </a:solidFill>
              </a:rPr>
              <a:t>using</a:t>
            </a:r>
            <a:r>
              <a:rPr lang="pl-PL" dirty="0" smtClean="0">
                <a:solidFill>
                  <a:srgbClr val="FF0000"/>
                </a:solidFill>
              </a:rPr>
              <a:t> one, do not </a:t>
            </a:r>
            <a:r>
              <a:rPr lang="pl-PL" dirty="0" err="1" smtClean="0">
                <a:solidFill>
                  <a:srgbClr val="FF0000"/>
                </a:solidFill>
              </a:rPr>
              <a:t>even</a:t>
            </a:r>
            <a:r>
              <a:rPr lang="pl-PL" dirty="0" smtClean="0">
                <a:solidFill>
                  <a:srgbClr val="FF0000"/>
                </a:solidFill>
              </a:rPr>
              <a:t> </a:t>
            </a:r>
            <a:r>
              <a:rPr lang="pl-PL" dirty="0" err="1" smtClean="0">
                <a:solidFill>
                  <a:srgbClr val="FF0000"/>
                </a:solidFill>
              </a:rPr>
              <a:t>install</a:t>
            </a:r>
            <a:r>
              <a:rPr lang="pl-PL" dirty="0" smtClean="0">
                <a:solidFill>
                  <a:srgbClr val="FF0000"/>
                </a:solidFill>
              </a:rPr>
              <a:t> </a:t>
            </a:r>
            <a:r>
              <a:rPr lang="pl-PL" dirty="0" err="1" smtClean="0">
                <a:solidFill>
                  <a:srgbClr val="FF0000"/>
                </a:solidFill>
              </a:rPr>
              <a:t>this</a:t>
            </a:r>
            <a:r>
              <a:rPr lang="pl-PL" dirty="0" smtClean="0">
                <a:solidFill>
                  <a:srgbClr val="FF0000"/>
                </a:solidFill>
              </a:rPr>
              <a:t> </a:t>
            </a:r>
            <a:r>
              <a:rPr lang="pl-PL" dirty="0" err="1" smtClean="0">
                <a:solidFill>
                  <a:srgbClr val="FF0000"/>
                </a:solidFill>
              </a:rPr>
              <a:t>tool</a:t>
            </a:r>
            <a:r>
              <a:rPr lang="pl-PL" dirty="0" smtClean="0">
                <a:solidFill>
                  <a:srgbClr val="FF0000"/>
                </a:solidFill>
              </a:rPr>
              <a:t>!</a:t>
            </a:r>
          </a:p>
          <a:p>
            <a:r>
              <a:rPr lang="pl-PL" dirty="0" err="1" smtClean="0"/>
              <a:t>Extending</a:t>
            </a:r>
            <a:r>
              <a:rPr lang="pl-PL" dirty="0" smtClean="0"/>
              <a:t> </a:t>
            </a:r>
            <a:r>
              <a:rPr lang="pl-PL" dirty="0" err="1" smtClean="0"/>
              <a:t>basic</a:t>
            </a:r>
            <a:r>
              <a:rPr lang="pl-PL" dirty="0" smtClean="0"/>
              <a:t> </a:t>
            </a:r>
            <a:r>
              <a:rPr lang="pl-PL" dirty="0" err="1" smtClean="0"/>
              <a:t>functionality</a:t>
            </a:r>
            <a:endParaRPr lang="pl-PL" dirty="0" smtClean="0"/>
          </a:p>
          <a:p>
            <a:pPr lvl="1"/>
            <a:r>
              <a:rPr lang="pl-PL" dirty="0" smtClean="0"/>
              <a:t>Mirroring most </a:t>
            </a:r>
            <a:r>
              <a:rPr lang="pl-PL" dirty="0" err="1" smtClean="0"/>
              <a:t>important</a:t>
            </a:r>
            <a:r>
              <a:rPr lang="pl-PL" dirty="0" smtClean="0"/>
              <a:t> </a:t>
            </a:r>
            <a:r>
              <a:rPr lang="pl-PL" dirty="0" err="1" smtClean="0"/>
              <a:t>items</a:t>
            </a:r>
            <a:r>
              <a:rPr lang="pl-PL" dirty="0" smtClean="0"/>
              <a:t> from </a:t>
            </a:r>
            <a:r>
              <a:rPr lang="pl-PL" dirty="0" err="1" smtClean="0"/>
              <a:t>VIs</a:t>
            </a:r>
            <a:r>
              <a:rPr lang="pl-PL" dirty="0" smtClean="0"/>
              <a:t>/</a:t>
            </a:r>
            <a:r>
              <a:rPr lang="pl-PL" dirty="0" err="1" smtClean="0"/>
              <a:t>Classes</a:t>
            </a:r>
            <a:r>
              <a:rPr lang="pl-PL" dirty="0" smtClean="0"/>
              <a:t> </a:t>
            </a:r>
            <a:r>
              <a:rPr lang="pl-PL" dirty="0" err="1" smtClean="0"/>
              <a:t>property</a:t>
            </a:r>
            <a:r>
              <a:rPr lang="pl-PL" dirty="0" smtClean="0"/>
              <a:t> </a:t>
            </a:r>
            <a:r>
              <a:rPr lang="pl-PL" dirty="0" err="1" smtClean="0"/>
              <a:t>windows</a:t>
            </a:r>
            <a:endParaRPr lang="pl-PL" dirty="0"/>
          </a:p>
          <a:p>
            <a:r>
              <a:rPr lang="pl-PL" dirty="0" err="1" smtClean="0"/>
              <a:t>Giving</a:t>
            </a:r>
            <a:r>
              <a:rPr lang="pl-PL" dirty="0" smtClean="0"/>
              <a:t> </a:t>
            </a:r>
            <a:r>
              <a:rPr lang="pl-PL" dirty="0" err="1" smtClean="0"/>
              <a:t>everyone</a:t>
            </a:r>
            <a:r>
              <a:rPr lang="pl-PL" dirty="0" smtClean="0"/>
              <a:t> the </a:t>
            </a:r>
            <a:r>
              <a:rPr lang="pl-PL" dirty="0" err="1" smtClean="0"/>
              <a:t>opportunity</a:t>
            </a:r>
            <a:r>
              <a:rPr lang="pl-PL" dirty="0" smtClean="0"/>
              <a:t> to </a:t>
            </a:r>
            <a:r>
              <a:rPr lang="pl-PL" dirty="0" err="1" smtClean="0"/>
              <a:t>add</a:t>
            </a:r>
            <a:r>
              <a:rPr lang="pl-PL" dirty="0" smtClean="0"/>
              <a:t> </a:t>
            </a:r>
            <a:r>
              <a:rPr lang="pl-PL" dirty="0" err="1" smtClean="0"/>
              <a:t>their</a:t>
            </a:r>
            <a:r>
              <a:rPr lang="pl-PL" dirty="0" smtClean="0"/>
              <a:t> </a:t>
            </a:r>
            <a:r>
              <a:rPr lang="pl-PL" dirty="0" err="1" smtClean="0"/>
              <a:t>plugins</a:t>
            </a:r>
            <a:endParaRPr lang="pl-PL" dirty="0" smtClean="0"/>
          </a:p>
          <a:p>
            <a:pPr lvl="1"/>
            <a:r>
              <a:rPr lang="pl-PL" dirty="0" err="1" smtClean="0"/>
              <a:t>Creating</a:t>
            </a:r>
            <a:r>
              <a:rPr lang="pl-PL" dirty="0" smtClean="0"/>
              <a:t> one-</a:t>
            </a:r>
            <a:r>
              <a:rPr lang="pl-PL" dirty="0" err="1" smtClean="0"/>
              <a:t>click</a:t>
            </a:r>
            <a:r>
              <a:rPr lang="pl-PL" dirty="0" smtClean="0"/>
              <a:t> </a:t>
            </a:r>
            <a:r>
              <a:rPr lang="pl-PL" dirty="0" err="1" smtClean="0"/>
              <a:t>tool</a:t>
            </a:r>
            <a:r>
              <a:rPr lang="pl-PL" dirty="0" smtClean="0"/>
              <a:t> to </a:t>
            </a:r>
            <a:r>
              <a:rPr lang="pl-PL" dirty="0" err="1" smtClean="0"/>
              <a:t>create</a:t>
            </a:r>
            <a:r>
              <a:rPr lang="pl-PL" dirty="0" smtClean="0"/>
              <a:t> the </a:t>
            </a:r>
            <a:r>
              <a:rPr lang="pl-PL" dirty="0" err="1" smtClean="0"/>
              <a:t>new</a:t>
            </a:r>
            <a:r>
              <a:rPr lang="pl-PL" dirty="0" smtClean="0"/>
              <a:t> </a:t>
            </a:r>
            <a:r>
              <a:rPr lang="pl-PL" dirty="0" err="1" smtClean="0"/>
              <a:t>plugin</a:t>
            </a:r>
            <a:endParaRPr lang="pl-PL" dirty="0"/>
          </a:p>
          <a:p>
            <a:pPr lvl="1"/>
            <a:r>
              <a:rPr lang="pl-PL" dirty="0" err="1" smtClean="0"/>
              <a:t>Keeping</a:t>
            </a:r>
            <a:r>
              <a:rPr lang="pl-PL" dirty="0" smtClean="0"/>
              <a:t> the </a:t>
            </a:r>
            <a:r>
              <a:rPr lang="pl-PL" dirty="0" err="1" smtClean="0"/>
              <a:t>plugin</a:t>
            </a:r>
            <a:r>
              <a:rPr lang="pl-PL" dirty="0" smtClean="0"/>
              <a:t> API as </a:t>
            </a:r>
            <a:r>
              <a:rPr lang="pl-PL" dirty="0" err="1" smtClean="0"/>
              <a:t>simple</a:t>
            </a:r>
            <a:r>
              <a:rPr lang="pl-PL" dirty="0" smtClean="0"/>
              <a:t> as </a:t>
            </a:r>
            <a:r>
              <a:rPr lang="pl-PL" dirty="0" err="1" smtClean="0"/>
              <a:t>it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now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47313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Quick</a:t>
            </a:r>
            <a:r>
              <a:rPr lang="pl-PL" dirty="0" smtClean="0"/>
              <a:t> Start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879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Important</a:t>
            </a:r>
            <a:r>
              <a:rPr lang="pl-PL" dirty="0" smtClean="0"/>
              <a:t> </a:t>
            </a:r>
            <a:r>
              <a:rPr lang="pl-PL" dirty="0" err="1" smtClean="0"/>
              <a:t>notice</a:t>
            </a:r>
            <a:endParaRPr lang="pl-PL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3200" dirty="0" err="1"/>
              <a:t>This</a:t>
            </a:r>
            <a:r>
              <a:rPr lang="pl-PL" sz="3200" dirty="0"/>
              <a:t> </a:t>
            </a:r>
            <a:r>
              <a:rPr lang="pl-PL" sz="3200" dirty="0" err="1"/>
              <a:t>tool</a:t>
            </a:r>
            <a:r>
              <a:rPr lang="pl-PL" sz="3200" dirty="0"/>
              <a:t> was </a:t>
            </a:r>
            <a:r>
              <a:rPr lang="pl-PL" sz="3200" dirty="0" err="1"/>
              <a:t>made</a:t>
            </a:r>
            <a:r>
              <a:rPr lang="pl-PL" sz="3200" dirty="0"/>
              <a:t> </a:t>
            </a:r>
            <a:r>
              <a:rPr lang="pl-PL" sz="3200" dirty="0" err="1"/>
              <a:t>using</a:t>
            </a:r>
            <a:r>
              <a:rPr lang="pl-PL" sz="3200" dirty="0"/>
              <a:t> </a:t>
            </a:r>
            <a:r>
              <a:rPr lang="pl-PL" sz="3200" dirty="0" err="1"/>
              <a:t>some</a:t>
            </a:r>
            <a:r>
              <a:rPr lang="pl-PL" sz="3200" dirty="0"/>
              <a:t> </a:t>
            </a:r>
            <a:r>
              <a:rPr lang="pl-PL" sz="3200" dirty="0" err="1"/>
              <a:t>internal</a:t>
            </a:r>
            <a:r>
              <a:rPr lang="pl-PL" sz="3200" dirty="0"/>
              <a:t> LV </a:t>
            </a:r>
            <a:r>
              <a:rPr lang="pl-PL" sz="3200" dirty="0" err="1"/>
              <a:t>APIs</a:t>
            </a:r>
            <a:r>
              <a:rPr lang="pl-PL" sz="3200" dirty="0"/>
              <a:t> </a:t>
            </a:r>
            <a:r>
              <a:rPr lang="pl-PL" sz="3200" dirty="0" err="1"/>
              <a:t>which</a:t>
            </a:r>
            <a:r>
              <a:rPr lang="pl-PL" sz="3200" dirty="0"/>
              <a:t> </a:t>
            </a:r>
            <a:r>
              <a:rPr lang="pl-PL" sz="3200" dirty="0" err="1"/>
              <a:t>are</a:t>
            </a:r>
            <a:r>
              <a:rPr lang="pl-PL" sz="3200" dirty="0"/>
              <a:t> not </a:t>
            </a:r>
            <a:r>
              <a:rPr lang="pl-PL" sz="3200" dirty="0" err="1"/>
              <a:t>fully</a:t>
            </a:r>
            <a:r>
              <a:rPr lang="pl-PL" sz="3200" dirty="0"/>
              <a:t> </a:t>
            </a:r>
            <a:r>
              <a:rPr lang="pl-PL" sz="3200" dirty="0" err="1"/>
              <a:t>tested</a:t>
            </a:r>
            <a:r>
              <a:rPr lang="pl-PL" sz="3200" dirty="0"/>
              <a:t> and </a:t>
            </a:r>
            <a:r>
              <a:rPr lang="pl-PL" sz="3200" dirty="0" err="1"/>
              <a:t>documented</a:t>
            </a:r>
            <a:endParaRPr lang="pl-PL" sz="3200" dirty="0"/>
          </a:p>
          <a:p>
            <a:r>
              <a:rPr lang="pl-PL" sz="3200" dirty="0"/>
              <a:t>It </a:t>
            </a:r>
            <a:r>
              <a:rPr lang="pl-PL" sz="3200" dirty="0" err="1"/>
              <a:t>is</a:t>
            </a:r>
            <a:r>
              <a:rPr lang="pl-PL" sz="3200" dirty="0"/>
              <a:t> in </a:t>
            </a:r>
            <a:r>
              <a:rPr lang="pl-PL" sz="3200" dirty="0" err="1"/>
              <a:t>very</a:t>
            </a:r>
            <a:r>
              <a:rPr lang="pl-PL" sz="3200" dirty="0"/>
              <a:t> </a:t>
            </a:r>
            <a:r>
              <a:rPr lang="pl-PL" sz="3200" dirty="0" err="1"/>
              <a:t>early</a:t>
            </a:r>
            <a:r>
              <a:rPr lang="pl-PL" sz="3200" dirty="0"/>
              <a:t> </a:t>
            </a:r>
            <a:r>
              <a:rPr lang="pl-PL" sz="3200" dirty="0" err="1"/>
              <a:t>stage</a:t>
            </a:r>
            <a:r>
              <a:rPr lang="pl-PL" sz="3200" dirty="0"/>
              <a:t> </a:t>
            </a:r>
            <a:r>
              <a:rPr lang="pl-PL" sz="3200" dirty="0" err="1"/>
              <a:t>when</a:t>
            </a:r>
            <a:r>
              <a:rPr lang="pl-PL" sz="3200" dirty="0"/>
              <a:t> </a:t>
            </a:r>
            <a:r>
              <a:rPr lang="pl-PL" sz="3200" dirty="0" err="1"/>
              <a:t>it</a:t>
            </a:r>
            <a:r>
              <a:rPr lang="pl-PL" sz="3200" dirty="0"/>
              <a:t> </a:t>
            </a:r>
            <a:r>
              <a:rPr lang="pl-PL" sz="3200" dirty="0" err="1"/>
              <a:t>comes</a:t>
            </a:r>
            <a:r>
              <a:rPr lang="pl-PL" sz="3200" dirty="0"/>
              <a:t> to </a:t>
            </a:r>
            <a:r>
              <a:rPr lang="pl-PL" sz="3200" dirty="0" err="1"/>
              <a:t>stability</a:t>
            </a:r>
            <a:endParaRPr lang="pl-PL" sz="3200" dirty="0"/>
          </a:p>
          <a:p>
            <a:r>
              <a:rPr lang="pl-PL" sz="3200" b="1" dirty="0">
                <a:solidFill>
                  <a:srgbClr val="FF0000"/>
                </a:solidFill>
              </a:rPr>
              <a:t>It </a:t>
            </a:r>
            <a:r>
              <a:rPr lang="pl-PL" sz="3200" b="1" dirty="0" err="1">
                <a:solidFill>
                  <a:srgbClr val="FF0000"/>
                </a:solidFill>
              </a:rPr>
              <a:t>may</a:t>
            </a:r>
            <a:r>
              <a:rPr lang="pl-PL" sz="3200" b="1" dirty="0">
                <a:solidFill>
                  <a:srgbClr val="FF0000"/>
                </a:solidFill>
              </a:rPr>
              <a:t> </a:t>
            </a:r>
            <a:r>
              <a:rPr lang="pl-PL" sz="3200" b="1" dirty="0" err="1">
                <a:solidFill>
                  <a:srgbClr val="FF0000"/>
                </a:solidFill>
              </a:rPr>
              <a:t>cause</a:t>
            </a:r>
            <a:r>
              <a:rPr lang="pl-PL" sz="3200" b="1" dirty="0">
                <a:solidFill>
                  <a:srgbClr val="FF0000"/>
                </a:solidFill>
              </a:rPr>
              <a:t> LV to </a:t>
            </a:r>
            <a:r>
              <a:rPr lang="pl-PL" sz="3200" b="1" dirty="0" err="1">
                <a:solidFill>
                  <a:srgbClr val="FF0000"/>
                </a:solidFill>
              </a:rPr>
              <a:t>crash</a:t>
            </a:r>
            <a:r>
              <a:rPr lang="pl-PL" sz="3200" b="1" dirty="0">
                <a:solidFill>
                  <a:srgbClr val="FF0000"/>
                </a:solidFill>
              </a:rPr>
              <a:t>!</a:t>
            </a:r>
          </a:p>
          <a:p>
            <a:r>
              <a:rPr lang="pl-PL" sz="3200" dirty="0">
                <a:solidFill>
                  <a:srgbClr val="FF0000"/>
                </a:solidFill>
              </a:rPr>
              <a:t>I </a:t>
            </a:r>
            <a:r>
              <a:rPr lang="pl-PL" sz="3200" dirty="0" err="1">
                <a:solidFill>
                  <a:srgbClr val="FF0000"/>
                </a:solidFill>
              </a:rPr>
              <a:t>strongly</a:t>
            </a:r>
            <a:r>
              <a:rPr lang="pl-PL" sz="3200" dirty="0">
                <a:solidFill>
                  <a:srgbClr val="FF0000"/>
                </a:solidFill>
              </a:rPr>
              <a:t> </a:t>
            </a:r>
            <a:r>
              <a:rPr lang="pl-PL" sz="3200" dirty="0" err="1">
                <a:solidFill>
                  <a:srgbClr val="FF0000"/>
                </a:solidFill>
              </a:rPr>
              <a:t>advise</a:t>
            </a:r>
            <a:r>
              <a:rPr lang="pl-PL" sz="3200" dirty="0">
                <a:solidFill>
                  <a:srgbClr val="FF0000"/>
                </a:solidFill>
              </a:rPr>
              <a:t> </a:t>
            </a:r>
            <a:r>
              <a:rPr lang="pl-PL" sz="3200" dirty="0" err="1">
                <a:solidFill>
                  <a:srgbClr val="FF0000"/>
                </a:solidFill>
              </a:rPr>
              <a:t>using</a:t>
            </a:r>
            <a:r>
              <a:rPr lang="pl-PL" sz="3200" dirty="0">
                <a:solidFill>
                  <a:srgbClr val="FF0000"/>
                </a:solidFill>
              </a:rPr>
              <a:t> </a:t>
            </a:r>
            <a:r>
              <a:rPr lang="pl-PL" sz="3200" dirty="0" err="1">
                <a:solidFill>
                  <a:srgbClr val="FF0000"/>
                </a:solidFill>
              </a:rPr>
              <a:t>source</a:t>
            </a:r>
            <a:r>
              <a:rPr lang="pl-PL" sz="3200" dirty="0">
                <a:solidFill>
                  <a:srgbClr val="FF0000"/>
                </a:solidFill>
              </a:rPr>
              <a:t> </a:t>
            </a:r>
            <a:r>
              <a:rPr lang="pl-PL" sz="3200" dirty="0" err="1">
                <a:solidFill>
                  <a:srgbClr val="FF0000"/>
                </a:solidFill>
              </a:rPr>
              <a:t>control</a:t>
            </a:r>
            <a:r>
              <a:rPr lang="pl-PL" sz="3200" dirty="0">
                <a:solidFill>
                  <a:srgbClr val="FF0000"/>
                </a:solidFill>
              </a:rPr>
              <a:t> – </a:t>
            </a:r>
            <a:r>
              <a:rPr lang="pl-PL" sz="3200" dirty="0" err="1">
                <a:solidFill>
                  <a:srgbClr val="FF0000"/>
                </a:solidFill>
              </a:rPr>
              <a:t>if</a:t>
            </a:r>
            <a:r>
              <a:rPr lang="pl-PL" sz="3200" dirty="0">
                <a:solidFill>
                  <a:srgbClr val="FF0000"/>
                </a:solidFill>
              </a:rPr>
              <a:t> </a:t>
            </a:r>
            <a:r>
              <a:rPr lang="pl-PL" sz="3200" dirty="0" err="1">
                <a:solidFill>
                  <a:srgbClr val="FF0000"/>
                </a:solidFill>
              </a:rPr>
              <a:t>you’re</a:t>
            </a:r>
            <a:r>
              <a:rPr lang="pl-PL" sz="3200" dirty="0">
                <a:solidFill>
                  <a:srgbClr val="FF0000"/>
                </a:solidFill>
              </a:rPr>
              <a:t> not </a:t>
            </a:r>
            <a:r>
              <a:rPr lang="pl-PL" sz="3200" dirty="0" err="1">
                <a:solidFill>
                  <a:srgbClr val="FF0000"/>
                </a:solidFill>
              </a:rPr>
              <a:t>using</a:t>
            </a:r>
            <a:r>
              <a:rPr lang="pl-PL" sz="3200" dirty="0">
                <a:solidFill>
                  <a:srgbClr val="FF0000"/>
                </a:solidFill>
              </a:rPr>
              <a:t> one, do not </a:t>
            </a:r>
            <a:r>
              <a:rPr lang="pl-PL" sz="3200" dirty="0" err="1">
                <a:solidFill>
                  <a:srgbClr val="FF0000"/>
                </a:solidFill>
              </a:rPr>
              <a:t>even</a:t>
            </a:r>
            <a:r>
              <a:rPr lang="pl-PL" sz="3200" dirty="0">
                <a:solidFill>
                  <a:srgbClr val="FF0000"/>
                </a:solidFill>
              </a:rPr>
              <a:t> </a:t>
            </a:r>
            <a:r>
              <a:rPr lang="pl-PL" sz="3200" dirty="0" err="1">
                <a:solidFill>
                  <a:srgbClr val="FF0000"/>
                </a:solidFill>
              </a:rPr>
              <a:t>install</a:t>
            </a:r>
            <a:r>
              <a:rPr lang="pl-PL" sz="3200" dirty="0">
                <a:solidFill>
                  <a:srgbClr val="FF0000"/>
                </a:solidFill>
              </a:rPr>
              <a:t> </a:t>
            </a:r>
            <a:r>
              <a:rPr lang="pl-PL" sz="3200" dirty="0" err="1">
                <a:solidFill>
                  <a:srgbClr val="FF0000"/>
                </a:solidFill>
              </a:rPr>
              <a:t>this</a:t>
            </a:r>
            <a:r>
              <a:rPr lang="pl-PL" sz="3200" dirty="0">
                <a:solidFill>
                  <a:srgbClr val="FF0000"/>
                </a:solidFill>
              </a:rPr>
              <a:t> </a:t>
            </a:r>
            <a:r>
              <a:rPr lang="pl-PL" sz="3200" dirty="0" err="1">
                <a:solidFill>
                  <a:srgbClr val="FF0000"/>
                </a:solidFill>
              </a:rPr>
              <a:t>tool</a:t>
            </a:r>
            <a:r>
              <a:rPr lang="pl-PL" sz="3200" dirty="0">
                <a:solidFill>
                  <a:srgbClr val="FF0000"/>
                </a:solidFill>
              </a:rPr>
              <a:t>!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6927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Opening</a:t>
            </a:r>
            <a:r>
              <a:rPr lang="pl-PL" dirty="0" smtClean="0"/>
              <a:t> GCM</a:t>
            </a:r>
            <a:endParaRPr lang="pl-PL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In the Project Explorer </a:t>
            </a:r>
            <a:r>
              <a:rPr lang="pl-PL" dirty="0" err="1" smtClean="0"/>
              <a:t>window</a:t>
            </a:r>
            <a:r>
              <a:rPr lang="pl-PL" dirty="0" smtClean="0"/>
              <a:t> </a:t>
            </a:r>
            <a:r>
              <a:rPr lang="pl-PL" dirty="0" err="1" smtClean="0"/>
              <a:t>click</a:t>
            </a:r>
            <a:r>
              <a:rPr lang="pl-PL" dirty="0" smtClean="0"/>
              <a:t> on the </a:t>
            </a:r>
            <a:r>
              <a:rPr lang="pl-PL" b="1" dirty="0" smtClean="0"/>
              <a:t>Tools</a:t>
            </a:r>
            <a:r>
              <a:rPr lang="pl-PL" dirty="0" smtClean="0"/>
              <a:t> menu, </a:t>
            </a:r>
            <a:r>
              <a:rPr lang="pl-PL" dirty="0" err="1" smtClean="0"/>
              <a:t>then</a:t>
            </a:r>
            <a:r>
              <a:rPr lang="pl-PL" dirty="0" smtClean="0"/>
              <a:t> </a:t>
            </a:r>
            <a:r>
              <a:rPr lang="pl-PL" dirty="0" err="1" smtClean="0"/>
              <a:t>select</a:t>
            </a:r>
            <a:r>
              <a:rPr lang="pl-PL" dirty="0" smtClean="0"/>
              <a:t> </a:t>
            </a:r>
            <a:r>
              <a:rPr lang="pl-PL" b="1" dirty="0" smtClean="0"/>
              <a:t>G </a:t>
            </a:r>
            <a:r>
              <a:rPr lang="pl-PL" b="1" dirty="0" err="1" smtClean="0"/>
              <a:t>Code</a:t>
            </a:r>
            <a:r>
              <a:rPr lang="pl-PL" b="1" dirty="0" smtClean="0"/>
              <a:t> Manager -&gt; Run GCM…</a:t>
            </a:r>
            <a:endParaRPr lang="pl-PL" b="1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314" y="3167149"/>
            <a:ext cx="4250178" cy="314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57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PluginS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3431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Icon Editor – VI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64" y="2360813"/>
            <a:ext cx="4527006" cy="3084023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4635" y="2360815"/>
            <a:ext cx="4527003" cy="3084021"/>
          </a:xfrm>
          <a:prstGeom prst="rect">
            <a:avLst/>
          </a:prstGeom>
        </p:spPr>
      </p:pic>
      <p:sp>
        <p:nvSpPr>
          <p:cNvPr id="6" name="Strzałka w dół 5"/>
          <p:cNvSpPr/>
          <p:nvPr/>
        </p:nvSpPr>
        <p:spPr>
          <a:xfrm rot="16200000">
            <a:off x="4327844" y="2866733"/>
            <a:ext cx="3392717" cy="238086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l-PL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Click</a:t>
            </a:r>
            <a:r>
              <a:rPr lang="pl-P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l-PL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Clear</a:t>
            </a:r>
            <a:r>
              <a:rPr lang="pl-PL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Icon </a:t>
            </a:r>
            <a:r>
              <a:rPr lang="pl-P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 </a:t>
            </a:r>
            <a:r>
              <a:rPr lang="pl-PL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remove</a:t>
            </a:r>
            <a:r>
              <a:rPr lang="pl-PL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l-PL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</a:t>
            </a:r>
            <a:r>
              <a:rPr lang="pl-P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VI </a:t>
            </a:r>
            <a:r>
              <a:rPr lang="pl-PL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icon</a:t>
            </a:r>
            <a:endParaRPr lang="pl-PL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Elipsa 6"/>
          <p:cNvSpPr/>
          <p:nvPr/>
        </p:nvSpPr>
        <p:spPr>
          <a:xfrm>
            <a:off x="1288473" y="4031673"/>
            <a:ext cx="1604356" cy="34913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1689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Icon Editor – </a:t>
            </a:r>
            <a:r>
              <a:rPr lang="pl-PL" dirty="0"/>
              <a:t>VI</a:t>
            </a:r>
          </a:p>
        </p:txBody>
      </p:sp>
      <p:sp>
        <p:nvSpPr>
          <p:cNvPr id="6" name="Strzałka w dół 5"/>
          <p:cNvSpPr/>
          <p:nvPr/>
        </p:nvSpPr>
        <p:spPr>
          <a:xfrm rot="16200000">
            <a:off x="4327844" y="2866733"/>
            <a:ext cx="3392717" cy="238086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l-P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Edit VI </a:t>
            </a:r>
            <a:r>
              <a:rPr lang="pl-PL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text</a:t>
            </a:r>
            <a:endParaRPr lang="pl-PL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Obraz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67" y="2360815"/>
            <a:ext cx="4527003" cy="3084021"/>
          </a:xfrm>
          <a:prstGeom prst="rect">
            <a:avLst/>
          </a:prstGeom>
        </p:spPr>
      </p:pic>
      <p:pic>
        <p:nvPicPr>
          <p:cNvPr id="2" name="Obraz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4635" y="2360807"/>
            <a:ext cx="4527016" cy="308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19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53" y="2360810"/>
            <a:ext cx="4527017" cy="3084030"/>
          </a:xfrm>
          <a:prstGeom prst="rect">
            <a:avLst/>
          </a:prstGeom>
        </p:spPr>
      </p:pic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Icon Editor – Class </a:t>
            </a:r>
            <a:r>
              <a:rPr lang="pl-PL" dirty="0" err="1" smtClean="0"/>
              <a:t>member</a:t>
            </a:r>
            <a:r>
              <a:rPr lang="pl-PL" dirty="0" smtClean="0"/>
              <a:t> VI</a:t>
            </a:r>
            <a:endParaRPr lang="pl-PL" dirty="0"/>
          </a:p>
        </p:txBody>
      </p:sp>
      <p:sp>
        <p:nvSpPr>
          <p:cNvPr id="6" name="Strzałka w dół 5"/>
          <p:cNvSpPr/>
          <p:nvPr/>
        </p:nvSpPr>
        <p:spPr>
          <a:xfrm rot="16200000">
            <a:off x="4327844" y="2866733"/>
            <a:ext cx="3392717" cy="238086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l-PL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Click</a:t>
            </a:r>
            <a:r>
              <a:rPr lang="pl-P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l-PL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Clear</a:t>
            </a:r>
            <a:r>
              <a:rPr lang="pl-PL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Icon </a:t>
            </a:r>
            <a:r>
              <a:rPr lang="pl-P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 </a:t>
            </a:r>
            <a:r>
              <a:rPr lang="pl-PL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remove</a:t>
            </a:r>
            <a:r>
              <a:rPr lang="pl-PL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l-PL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</a:t>
            </a:r>
            <a:r>
              <a:rPr lang="pl-P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VI </a:t>
            </a:r>
            <a:r>
              <a:rPr lang="pl-PL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icon</a:t>
            </a:r>
            <a:r>
              <a:rPr lang="pl-P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 the </a:t>
            </a:r>
            <a:r>
              <a:rPr lang="pl-PL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</a:t>
            </a:r>
            <a:r>
              <a:rPr lang="pl-P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banner (</a:t>
            </a:r>
            <a:r>
              <a:rPr lang="pl-PL" i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NI_Library</a:t>
            </a:r>
            <a:r>
              <a:rPr lang="pl-P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l-PL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layer</a:t>
            </a:r>
            <a:r>
              <a:rPr lang="pl-P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l-PL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will</a:t>
            </a:r>
            <a:r>
              <a:rPr lang="pl-P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be </a:t>
            </a:r>
            <a:r>
              <a:rPr lang="pl-PL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preserved</a:t>
            </a:r>
            <a:endParaRPr lang="pl-PL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Elipsa 6"/>
          <p:cNvSpPr/>
          <p:nvPr/>
        </p:nvSpPr>
        <p:spPr>
          <a:xfrm>
            <a:off x="1288473" y="4031673"/>
            <a:ext cx="1604356" cy="34913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8" name="Obraz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4635" y="2360806"/>
            <a:ext cx="4527023" cy="308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78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Table</a:t>
            </a:r>
            <a:r>
              <a:rPr lang="pl-PL" dirty="0" smtClean="0"/>
              <a:t> of </a:t>
            </a:r>
            <a:r>
              <a:rPr lang="pl-PL" dirty="0" err="1" smtClean="0"/>
              <a:t>contents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>
                <a:hlinkClick r:id="rId2" action="ppaction://hlinksldjump"/>
              </a:rPr>
              <a:t>GCM Basics</a:t>
            </a:r>
            <a:endParaRPr lang="pl-PL" dirty="0" smtClean="0"/>
          </a:p>
          <a:p>
            <a:pPr marL="0" indent="0">
              <a:buNone/>
            </a:pPr>
            <a:r>
              <a:rPr lang="pl-PL" dirty="0" err="1" smtClean="0">
                <a:hlinkClick r:id="rId3" action="ppaction://hlinksldjump"/>
              </a:rPr>
              <a:t>Quick</a:t>
            </a:r>
            <a:r>
              <a:rPr lang="pl-PL" dirty="0" smtClean="0">
                <a:hlinkClick r:id="rId3" action="ppaction://hlinksldjump"/>
              </a:rPr>
              <a:t> Start</a:t>
            </a:r>
            <a:endParaRPr lang="pl-PL" dirty="0" smtClean="0"/>
          </a:p>
          <a:p>
            <a:pPr marL="0" indent="0">
              <a:buNone/>
            </a:pPr>
            <a:r>
              <a:rPr lang="pl-PL" dirty="0" err="1" smtClean="0">
                <a:hlinkClick r:id="rId4" action="ppaction://hlinksldjump"/>
              </a:rPr>
              <a:t>Where</a:t>
            </a:r>
            <a:r>
              <a:rPr lang="pl-PL" dirty="0" smtClean="0">
                <a:hlinkClick r:id="rId4" action="ppaction://hlinksldjump"/>
              </a:rPr>
              <a:t> to report </a:t>
            </a:r>
            <a:r>
              <a:rPr lang="pl-PL" smtClean="0">
                <a:hlinkClick r:id="rId4" action="ppaction://hlinksldjump"/>
              </a:rPr>
              <a:t>bugs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5706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Icon Editor – Class </a:t>
            </a:r>
            <a:r>
              <a:rPr lang="pl-PL" dirty="0" err="1" smtClean="0"/>
              <a:t>member</a:t>
            </a:r>
            <a:r>
              <a:rPr lang="pl-PL" dirty="0" smtClean="0"/>
              <a:t> VI</a:t>
            </a:r>
            <a:endParaRPr lang="pl-PL" dirty="0"/>
          </a:p>
        </p:txBody>
      </p:sp>
      <p:sp>
        <p:nvSpPr>
          <p:cNvPr id="6" name="Strzałka w dół 5"/>
          <p:cNvSpPr/>
          <p:nvPr/>
        </p:nvSpPr>
        <p:spPr>
          <a:xfrm rot="16200000">
            <a:off x="4327844" y="2866733"/>
            <a:ext cx="3392717" cy="238086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l-PL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Edit VI </a:t>
            </a:r>
            <a:r>
              <a:rPr lang="pl-PL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text</a:t>
            </a:r>
            <a:endParaRPr lang="pl-PL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Obraz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47" y="2515148"/>
            <a:ext cx="4527023" cy="3084034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4635" y="2515148"/>
            <a:ext cx="4529291" cy="308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21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Creating</a:t>
            </a:r>
            <a:r>
              <a:rPr lang="pl-PL" dirty="0" smtClean="0"/>
              <a:t> </a:t>
            </a:r>
            <a:r>
              <a:rPr lang="pl-PL" dirty="0" err="1" smtClean="0"/>
              <a:t>plugins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7617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Your</a:t>
            </a:r>
            <a:r>
              <a:rPr lang="pl-PL" dirty="0" smtClean="0"/>
              <a:t> </a:t>
            </a:r>
            <a:r>
              <a:rPr lang="pl-PL" dirty="0" err="1" smtClean="0"/>
              <a:t>own</a:t>
            </a:r>
            <a:r>
              <a:rPr lang="pl-PL" dirty="0" smtClean="0"/>
              <a:t> </a:t>
            </a:r>
            <a:r>
              <a:rPr lang="pl-PL" dirty="0" err="1" smtClean="0"/>
              <a:t>plugin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Create</a:t>
            </a:r>
            <a:r>
              <a:rPr lang="pl-PL" dirty="0" smtClean="0"/>
              <a:t> </a:t>
            </a:r>
            <a:r>
              <a:rPr lang="pl-PL" dirty="0" err="1" smtClean="0"/>
              <a:t>your</a:t>
            </a:r>
            <a:r>
              <a:rPr lang="pl-PL" dirty="0" smtClean="0"/>
              <a:t> </a:t>
            </a:r>
            <a:r>
              <a:rPr lang="pl-PL" dirty="0" err="1" smtClean="0"/>
              <a:t>own</a:t>
            </a:r>
            <a:r>
              <a:rPr lang="pl-PL" dirty="0" smtClean="0"/>
              <a:t> </a:t>
            </a:r>
            <a:r>
              <a:rPr lang="pl-PL" dirty="0" err="1" smtClean="0"/>
              <a:t>plugin</a:t>
            </a:r>
            <a:r>
              <a:rPr lang="pl-PL" dirty="0" smtClean="0"/>
              <a:t>: </a:t>
            </a:r>
            <a:r>
              <a:rPr lang="pl-PL" dirty="0" err="1"/>
              <a:t>c</a:t>
            </a:r>
            <a:r>
              <a:rPr lang="pl-PL" dirty="0" err="1" smtClean="0"/>
              <a:t>opy</a:t>
            </a:r>
            <a:r>
              <a:rPr lang="pl-PL" dirty="0" smtClean="0"/>
              <a:t> the </a:t>
            </a:r>
            <a:r>
              <a:rPr lang="pl-PL" dirty="0" err="1" smtClean="0"/>
              <a:t>template</a:t>
            </a:r>
            <a:endParaRPr lang="pl-PL" dirty="0" smtClean="0"/>
          </a:p>
          <a:p>
            <a:pPr lvl="1"/>
            <a:r>
              <a:rPr lang="pl-PL" dirty="0" smtClean="0"/>
              <a:t>From:</a:t>
            </a:r>
          </a:p>
          <a:p>
            <a:pPr marL="228600" lvl="1" indent="0">
              <a:buNone/>
            </a:pPr>
            <a:r>
              <a:rPr lang="pl-PL" dirty="0" smtClean="0"/>
              <a:t>&lt;LV&gt;\</a:t>
            </a:r>
            <a:r>
              <a:rPr lang="pl-PL" dirty="0" err="1" smtClean="0"/>
              <a:t>resource</a:t>
            </a:r>
            <a:r>
              <a:rPr lang="pl-PL" dirty="0" smtClean="0"/>
              <a:t>\Framework\Providers\</a:t>
            </a:r>
            <a:r>
              <a:rPr lang="pl-PL" dirty="0" err="1" smtClean="0"/>
              <a:t>Veritech_GCM</a:t>
            </a:r>
            <a:r>
              <a:rPr lang="pl-PL" dirty="0" smtClean="0"/>
              <a:t>\</a:t>
            </a:r>
            <a:r>
              <a:rPr lang="pl-PL" dirty="0" err="1" smtClean="0"/>
              <a:t>Support</a:t>
            </a:r>
            <a:r>
              <a:rPr lang="pl-PL" dirty="0" smtClean="0"/>
              <a:t>\Templates\</a:t>
            </a:r>
            <a:r>
              <a:rPr lang="pl-PL" dirty="0" err="1" smtClean="0"/>
              <a:t>TemplatePlugin</a:t>
            </a:r>
            <a:endParaRPr lang="pl-PL" dirty="0" smtClean="0"/>
          </a:p>
          <a:p>
            <a:pPr lvl="1"/>
            <a:r>
              <a:rPr lang="pl-PL" dirty="0" smtClean="0"/>
              <a:t>To: </a:t>
            </a:r>
          </a:p>
          <a:p>
            <a:pPr marL="228600" lvl="1" indent="0">
              <a:buNone/>
            </a:pPr>
            <a:r>
              <a:rPr lang="pl-PL" dirty="0"/>
              <a:t>&lt;LV&gt;\</a:t>
            </a:r>
            <a:r>
              <a:rPr lang="pl-PL" dirty="0" err="1" smtClean="0"/>
              <a:t>resource</a:t>
            </a:r>
            <a:r>
              <a:rPr lang="pl-PL" dirty="0" smtClean="0"/>
              <a:t>\Framework\Providers\</a:t>
            </a:r>
            <a:r>
              <a:rPr lang="pl-PL" dirty="0" err="1" smtClean="0"/>
              <a:t>Veritech_GCM</a:t>
            </a:r>
            <a:r>
              <a:rPr lang="pl-PL" dirty="0" smtClean="0"/>
              <a:t>\</a:t>
            </a:r>
            <a:r>
              <a:rPr lang="pl-PL" dirty="0" err="1" smtClean="0"/>
              <a:t>Support</a:t>
            </a:r>
            <a:r>
              <a:rPr lang="pl-PL" dirty="0" smtClean="0"/>
              <a:t>\</a:t>
            </a:r>
            <a:r>
              <a:rPr lang="pl-PL" dirty="0" err="1" smtClean="0"/>
              <a:t>Plugins</a:t>
            </a:r>
            <a:endParaRPr lang="pl-PL" dirty="0" smtClean="0"/>
          </a:p>
          <a:p>
            <a:pPr lvl="1"/>
            <a:r>
              <a:rPr lang="pl-PL" dirty="0" err="1" smtClean="0"/>
              <a:t>Tip</a:t>
            </a:r>
            <a:r>
              <a:rPr lang="pl-PL" dirty="0" smtClean="0"/>
              <a:t>: do </a:t>
            </a:r>
            <a:r>
              <a:rPr lang="pl-PL" dirty="0" err="1" smtClean="0"/>
              <a:t>this</a:t>
            </a:r>
            <a:r>
              <a:rPr lang="pl-PL" dirty="0" smtClean="0"/>
              <a:t> from </a:t>
            </a:r>
            <a:r>
              <a:rPr lang="pl-PL" dirty="0" err="1" smtClean="0"/>
              <a:t>project</a:t>
            </a:r>
            <a:r>
              <a:rPr lang="pl-PL" dirty="0" smtClean="0"/>
              <a:t> </a:t>
            </a:r>
            <a:r>
              <a:rPr lang="pl-PL" dirty="0" err="1" smtClean="0"/>
              <a:t>window</a:t>
            </a:r>
            <a:r>
              <a:rPr lang="pl-PL" dirty="0" smtClean="0"/>
              <a:t> to </a:t>
            </a:r>
            <a:r>
              <a:rPr lang="pl-PL" dirty="0" err="1" smtClean="0"/>
              <a:t>preserve</a:t>
            </a:r>
            <a:r>
              <a:rPr lang="pl-PL" dirty="0" smtClean="0"/>
              <a:t> the </a:t>
            </a:r>
            <a:r>
              <a:rPr lang="pl-PL" dirty="0" err="1" smtClean="0"/>
              <a:t>dependecy</a:t>
            </a:r>
            <a:r>
              <a:rPr lang="pl-PL" dirty="0" smtClean="0"/>
              <a:t> to </a:t>
            </a:r>
            <a:r>
              <a:rPr lang="pl-PL" dirty="0" err="1" smtClean="0"/>
              <a:t>GCMPlugin</a:t>
            </a:r>
            <a:r>
              <a:rPr lang="pl-PL" dirty="0" smtClean="0"/>
              <a:t> </a:t>
            </a:r>
            <a:r>
              <a:rPr lang="pl-PL" dirty="0" err="1" smtClean="0"/>
              <a:t>class</a:t>
            </a:r>
            <a:r>
              <a:rPr lang="pl-PL" dirty="0" smtClean="0"/>
              <a:t> (</a:t>
            </a:r>
            <a:r>
              <a:rPr lang="pl-PL" dirty="0" err="1" smtClean="0"/>
              <a:t>create</a:t>
            </a:r>
            <a:r>
              <a:rPr lang="pl-PL" dirty="0" smtClean="0"/>
              <a:t> </a:t>
            </a:r>
            <a:r>
              <a:rPr lang="pl-PL" dirty="0" err="1" smtClean="0"/>
              <a:t>new</a:t>
            </a:r>
            <a:r>
              <a:rPr lang="pl-PL" dirty="0" smtClean="0"/>
              <a:t> </a:t>
            </a:r>
            <a:r>
              <a:rPr lang="pl-PL" dirty="0" err="1" smtClean="0"/>
              <a:t>project</a:t>
            </a:r>
            <a:r>
              <a:rPr lang="pl-PL" dirty="0" smtClean="0"/>
              <a:t>, </a:t>
            </a:r>
            <a:r>
              <a:rPr lang="pl-PL" dirty="0" err="1" smtClean="0"/>
              <a:t>add</a:t>
            </a:r>
            <a:r>
              <a:rPr lang="pl-PL" dirty="0" smtClean="0"/>
              <a:t> </a:t>
            </a:r>
            <a:r>
              <a:rPr lang="pl-PL" dirty="0" err="1" smtClean="0"/>
              <a:t>TemplatePlugin</a:t>
            </a:r>
            <a:r>
              <a:rPr lang="pl-PL" dirty="0" smtClean="0"/>
              <a:t>, </a:t>
            </a:r>
            <a:r>
              <a:rPr lang="pl-PL" dirty="0" err="1" smtClean="0"/>
              <a:t>then</a:t>
            </a:r>
            <a:r>
              <a:rPr lang="pl-PL" dirty="0" smtClean="0"/>
              <a:t> </a:t>
            </a:r>
            <a:r>
              <a:rPr lang="pl-PL" dirty="0" err="1" smtClean="0"/>
              <a:t>copy</a:t>
            </a:r>
            <a:r>
              <a:rPr lang="pl-PL" dirty="0" smtClean="0"/>
              <a:t> </a:t>
            </a:r>
            <a:r>
              <a:rPr lang="pl-PL" dirty="0" err="1" smtClean="0"/>
              <a:t>it</a:t>
            </a:r>
            <a:r>
              <a:rPr lang="pl-PL" dirty="0" smtClean="0"/>
              <a:t> </a:t>
            </a:r>
            <a:r>
              <a:rPr lang="pl-PL" dirty="0" err="1" smtClean="0"/>
              <a:t>using</a:t>
            </a:r>
            <a:r>
              <a:rPr lang="pl-PL" dirty="0" smtClean="0"/>
              <a:t> </a:t>
            </a:r>
            <a:r>
              <a:rPr lang="pl-PL" dirty="0" err="1" smtClean="0"/>
              <a:t>right-click</a:t>
            </a:r>
            <a:r>
              <a:rPr lang="pl-PL" dirty="0" smtClean="0"/>
              <a:t> menu)</a:t>
            </a:r>
          </a:p>
          <a:p>
            <a:r>
              <a:rPr lang="pl-PL" dirty="0" smtClean="0"/>
              <a:t>Edit the </a:t>
            </a:r>
            <a:r>
              <a:rPr lang="pl-PL" dirty="0" err="1" smtClean="0"/>
              <a:t>plugin</a:t>
            </a:r>
            <a:r>
              <a:rPr lang="pl-PL" dirty="0" smtClean="0"/>
              <a:t> </a:t>
            </a:r>
            <a:r>
              <a:rPr lang="pl-PL" dirty="0" err="1" smtClean="0"/>
              <a:t>VIs</a:t>
            </a:r>
            <a:r>
              <a:rPr lang="pl-PL" dirty="0" smtClean="0"/>
              <a:t>, do </a:t>
            </a:r>
            <a:r>
              <a:rPr lang="pl-PL" dirty="0" err="1" smtClean="0"/>
              <a:t>whatever</a:t>
            </a:r>
            <a:r>
              <a:rPr lang="pl-PL" dirty="0" smtClean="0"/>
              <a:t> </a:t>
            </a:r>
            <a:r>
              <a:rPr lang="pl-PL" dirty="0" err="1" smtClean="0"/>
              <a:t>you</a:t>
            </a:r>
            <a:r>
              <a:rPr lang="pl-PL" dirty="0" smtClean="0"/>
              <a:t> want with </a:t>
            </a:r>
            <a:r>
              <a:rPr lang="pl-PL" dirty="0" err="1" smtClean="0"/>
              <a:t>your</a:t>
            </a:r>
            <a:r>
              <a:rPr lang="pl-PL" dirty="0" smtClean="0"/>
              <a:t> Project </a:t>
            </a:r>
            <a:r>
              <a:rPr lang="pl-PL" dirty="0" err="1" smtClean="0"/>
              <a:t>Items</a:t>
            </a:r>
            <a:r>
              <a:rPr lang="pl-PL" dirty="0" smtClean="0"/>
              <a:t>!</a:t>
            </a:r>
          </a:p>
          <a:p>
            <a:pPr lvl="1"/>
            <a:r>
              <a:rPr lang="pl-PL" dirty="0" err="1" smtClean="0"/>
              <a:t>Interesting</a:t>
            </a:r>
            <a:r>
              <a:rPr lang="pl-PL" dirty="0" smtClean="0"/>
              <a:t> </a:t>
            </a:r>
            <a:r>
              <a:rPr lang="pl-PL" dirty="0" err="1" smtClean="0"/>
              <a:t>points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marked</a:t>
            </a:r>
            <a:r>
              <a:rPr lang="pl-PL" dirty="0" smtClean="0"/>
              <a:t> in </a:t>
            </a:r>
            <a:r>
              <a:rPr lang="pl-PL" dirty="0" err="1" smtClean="0"/>
              <a:t>bookmark</a:t>
            </a:r>
            <a:r>
              <a:rPr lang="pl-PL" dirty="0" smtClean="0"/>
              <a:t> </a:t>
            </a:r>
            <a:r>
              <a:rPr lang="pl-PL" dirty="0"/>
              <a:t>manager with </a:t>
            </a:r>
            <a:r>
              <a:rPr lang="pl-PL" dirty="0" smtClean="0"/>
              <a:t>#</a:t>
            </a:r>
            <a:r>
              <a:rPr lang="pl-PL" dirty="0" err="1" smtClean="0"/>
              <a:t>GCMTemplatePlugin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2491492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Your</a:t>
            </a:r>
            <a:r>
              <a:rPr lang="pl-PL" dirty="0" smtClean="0"/>
              <a:t> </a:t>
            </a:r>
            <a:r>
              <a:rPr lang="pl-PL" dirty="0" err="1" smtClean="0"/>
              <a:t>own</a:t>
            </a:r>
            <a:r>
              <a:rPr lang="pl-PL" dirty="0" smtClean="0"/>
              <a:t> </a:t>
            </a:r>
            <a:r>
              <a:rPr lang="pl-PL" dirty="0" err="1" smtClean="0"/>
              <a:t>plugin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201808" y="2011680"/>
            <a:ext cx="9784080" cy="420624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l-PL" dirty="0"/>
              <a:t>Edit </a:t>
            </a:r>
            <a:r>
              <a:rPr lang="pl-PL" b="1" dirty="0" smtClean="0"/>
              <a:t>GCMPlugin_GetPluginName.vi</a:t>
            </a:r>
            <a:r>
              <a:rPr lang="pl-PL" dirty="0" smtClean="0"/>
              <a:t>, </a:t>
            </a:r>
            <a:r>
              <a:rPr lang="pl-PL" dirty="0" err="1" smtClean="0"/>
              <a:t>so</a:t>
            </a:r>
            <a:r>
              <a:rPr lang="pl-PL" dirty="0" smtClean="0"/>
              <a:t> </a:t>
            </a:r>
            <a:r>
              <a:rPr lang="pl-PL" dirty="0" err="1" smtClean="0"/>
              <a:t>it</a:t>
            </a:r>
            <a:r>
              <a:rPr lang="pl-PL" dirty="0" smtClean="0"/>
              <a:t> </a:t>
            </a:r>
            <a:r>
              <a:rPr lang="pl-PL" dirty="0" err="1" smtClean="0"/>
              <a:t>returns</a:t>
            </a:r>
            <a:r>
              <a:rPr lang="pl-PL" dirty="0" smtClean="0"/>
              <a:t> </a:t>
            </a:r>
            <a:r>
              <a:rPr lang="pl-PL" dirty="0" err="1" smtClean="0"/>
              <a:t>proper</a:t>
            </a:r>
            <a:r>
              <a:rPr lang="pl-PL" dirty="0" smtClean="0"/>
              <a:t> </a:t>
            </a:r>
            <a:r>
              <a:rPr lang="pl-PL" dirty="0" err="1" smtClean="0"/>
              <a:t>name</a:t>
            </a:r>
            <a:r>
              <a:rPr lang="pl-PL" dirty="0" smtClean="0"/>
              <a:t> for </a:t>
            </a:r>
            <a:r>
              <a:rPr lang="pl-PL" dirty="0" err="1" smtClean="0"/>
              <a:t>your</a:t>
            </a:r>
            <a:r>
              <a:rPr lang="pl-PL" dirty="0" smtClean="0"/>
              <a:t> </a:t>
            </a:r>
            <a:r>
              <a:rPr lang="pl-PL" dirty="0" err="1" smtClean="0"/>
              <a:t>plugin</a:t>
            </a:r>
            <a:r>
              <a:rPr lang="pl-PL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Edit </a:t>
            </a:r>
            <a:r>
              <a:rPr lang="pl-PL" b="1" dirty="0" smtClean="0"/>
              <a:t>GCMPlugin_IsSupportingItem.vi</a:t>
            </a:r>
            <a:r>
              <a:rPr lang="pl-PL" dirty="0" smtClean="0"/>
              <a:t>, </a:t>
            </a:r>
            <a:r>
              <a:rPr lang="pl-PL" dirty="0" err="1" smtClean="0"/>
              <a:t>so</a:t>
            </a:r>
            <a:r>
              <a:rPr lang="pl-PL" dirty="0" smtClean="0"/>
              <a:t> </a:t>
            </a:r>
            <a:r>
              <a:rPr lang="pl-PL" dirty="0" err="1" smtClean="0"/>
              <a:t>it</a:t>
            </a:r>
            <a:r>
              <a:rPr lang="pl-PL" dirty="0" smtClean="0"/>
              <a:t> return True </a:t>
            </a:r>
            <a:r>
              <a:rPr lang="pl-PL" dirty="0" err="1" smtClean="0"/>
              <a:t>if</a:t>
            </a:r>
            <a:r>
              <a:rPr lang="pl-PL" dirty="0" smtClean="0"/>
              <a:t> the </a:t>
            </a:r>
            <a:r>
              <a:rPr lang="pl-PL" dirty="0" err="1" smtClean="0"/>
              <a:t>item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supported</a:t>
            </a:r>
            <a:r>
              <a:rPr lang="pl-PL" dirty="0" smtClean="0"/>
              <a:t> by </a:t>
            </a:r>
            <a:r>
              <a:rPr lang="pl-PL" dirty="0" err="1" smtClean="0"/>
              <a:t>your</a:t>
            </a:r>
            <a:r>
              <a:rPr lang="pl-PL" dirty="0" smtClean="0"/>
              <a:t> </a:t>
            </a:r>
            <a:r>
              <a:rPr lang="pl-PL" dirty="0" err="1" smtClean="0"/>
              <a:t>plugin</a:t>
            </a:r>
            <a:endParaRPr lang="pl-PL" dirty="0" smtClean="0"/>
          </a:p>
          <a:p>
            <a:pPr lvl="1"/>
            <a:r>
              <a:rPr lang="pl-PL" dirty="0" err="1" smtClean="0"/>
              <a:t>e.g</a:t>
            </a:r>
            <a:r>
              <a:rPr lang="pl-PL" dirty="0" smtClean="0"/>
              <a:t>. </a:t>
            </a:r>
            <a:r>
              <a:rPr lang="pl-PL" dirty="0" err="1" smtClean="0"/>
              <a:t>If</a:t>
            </a:r>
            <a:r>
              <a:rPr lang="pl-PL" dirty="0"/>
              <a:t> </a:t>
            </a:r>
            <a:r>
              <a:rPr lang="pl-PL" dirty="0" err="1" smtClean="0"/>
              <a:t>your</a:t>
            </a:r>
            <a:r>
              <a:rPr lang="pl-PL" dirty="0"/>
              <a:t> </a:t>
            </a:r>
            <a:r>
              <a:rPr lang="pl-PL" dirty="0" err="1" smtClean="0"/>
              <a:t>plugin</a:t>
            </a:r>
            <a:r>
              <a:rPr lang="pl-PL" dirty="0"/>
              <a:t> </a:t>
            </a:r>
            <a:r>
              <a:rPr lang="pl-PL" dirty="0" err="1" smtClean="0"/>
              <a:t>supports</a:t>
            </a:r>
            <a:r>
              <a:rPr lang="pl-PL" dirty="0" smtClean="0"/>
              <a:t> </a:t>
            </a:r>
            <a:r>
              <a:rPr lang="pl-PL" dirty="0" err="1" smtClean="0"/>
              <a:t>editing</a:t>
            </a:r>
            <a:r>
              <a:rPr lang="pl-PL" dirty="0" smtClean="0"/>
              <a:t> VI </a:t>
            </a:r>
            <a:r>
              <a:rPr lang="pl-PL" dirty="0" err="1" smtClean="0"/>
              <a:t>description</a:t>
            </a:r>
            <a:r>
              <a:rPr lang="pl-PL" dirty="0" smtClean="0"/>
              <a:t>, </a:t>
            </a:r>
            <a:r>
              <a:rPr lang="pl-PL" dirty="0" err="1" smtClean="0"/>
              <a:t>you</a:t>
            </a:r>
            <a:r>
              <a:rPr lang="pl-PL" dirty="0" smtClean="0"/>
              <a:t> </a:t>
            </a:r>
            <a:r>
              <a:rPr lang="pl-PL" dirty="0" err="1" smtClean="0"/>
              <a:t>should</a:t>
            </a:r>
            <a:r>
              <a:rPr lang="pl-PL" dirty="0" smtClean="0"/>
              <a:t> </a:t>
            </a:r>
            <a:r>
              <a:rPr lang="pl-PL" dirty="0" err="1" smtClean="0"/>
              <a:t>check</a:t>
            </a:r>
            <a:r>
              <a:rPr lang="pl-PL" dirty="0" smtClean="0"/>
              <a:t> </a:t>
            </a:r>
            <a:r>
              <a:rPr lang="pl-PL" dirty="0" err="1" smtClean="0"/>
              <a:t>if</a:t>
            </a:r>
            <a:r>
              <a:rPr lang="pl-PL" dirty="0" smtClean="0"/>
              <a:t> VI Reference </a:t>
            </a:r>
            <a:r>
              <a:rPr lang="pl-PL" dirty="0" err="1" smtClean="0"/>
              <a:t>provided</a:t>
            </a:r>
            <a:r>
              <a:rPr lang="pl-PL" dirty="0" smtClean="0"/>
              <a:t> to IsSupportingItem.vi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valid</a:t>
            </a:r>
            <a:r>
              <a:rPr lang="pl-PL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Edit </a:t>
            </a:r>
            <a:r>
              <a:rPr lang="pl-PL" b="1" dirty="0" smtClean="0"/>
              <a:t>GCMPlugin_GetInterfacePath.vi</a:t>
            </a:r>
            <a:r>
              <a:rPr lang="pl-PL" dirty="0" smtClean="0"/>
              <a:t>, </a:t>
            </a:r>
            <a:r>
              <a:rPr lang="pl-PL" dirty="0" err="1" smtClean="0"/>
              <a:t>so</a:t>
            </a:r>
            <a:r>
              <a:rPr lang="pl-PL" dirty="0" smtClean="0"/>
              <a:t> </a:t>
            </a:r>
            <a:r>
              <a:rPr lang="pl-PL" dirty="0" err="1" smtClean="0"/>
              <a:t>it</a:t>
            </a:r>
            <a:r>
              <a:rPr lang="pl-PL" dirty="0" smtClean="0"/>
              <a:t> </a:t>
            </a:r>
            <a:r>
              <a:rPr lang="pl-PL" dirty="0" err="1" smtClean="0"/>
              <a:t>returns</a:t>
            </a:r>
            <a:r>
              <a:rPr lang="pl-PL" dirty="0" smtClean="0"/>
              <a:t> the </a:t>
            </a:r>
            <a:r>
              <a:rPr lang="pl-PL" dirty="0" err="1" smtClean="0"/>
              <a:t>path</a:t>
            </a:r>
            <a:r>
              <a:rPr lang="pl-PL" dirty="0" smtClean="0"/>
              <a:t> to </a:t>
            </a:r>
            <a:r>
              <a:rPr lang="pl-PL" dirty="0" err="1" smtClean="0"/>
              <a:t>your</a:t>
            </a:r>
            <a:r>
              <a:rPr lang="pl-PL" dirty="0" smtClean="0"/>
              <a:t> </a:t>
            </a:r>
            <a:r>
              <a:rPr lang="pl-PL" dirty="0" err="1" smtClean="0"/>
              <a:t>plugin</a:t>
            </a:r>
            <a:r>
              <a:rPr lang="pl-PL" dirty="0" smtClean="0"/>
              <a:t> </a:t>
            </a:r>
            <a:r>
              <a:rPr lang="pl-PL" dirty="0" err="1" smtClean="0"/>
              <a:t>interface</a:t>
            </a:r>
            <a:r>
              <a:rPr lang="pl-PL" dirty="0" smtClean="0"/>
              <a:t> VI. GCM </a:t>
            </a:r>
            <a:r>
              <a:rPr lang="pl-PL" dirty="0" err="1" smtClean="0"/>
              <a:t>will</a:t>
            </a:r>
            <a:r>
              <a:rPr lang="pl-PL" dirty="0" smtClean="0"/>
              <a:t> show </a:t>
            </a:r>
            <a:r>
              <a:rPr lang="pl-PL" dirty="0" err="1" smtClean="0"/>
              <a:t>this</a:t>
            </a:r>
            <a:r>
              <a:rPr lang="pl-PL" dirty="0" smtClean="0"/>
              <a:t> </a:t>
            </a:r>
            <a:r>
              <a:rPr lang="pl-PL" dirty="0" err="1" smtClean="0"/>
              <a:t>VIs</a:t>
            </a:r>
            <a:r>
              <a:rPr lang="pl-PL" dirty="0" smtClean="0"/>
              <a:t> Front Panel </a:t>
            </a:r>
            <a:r>
              <a:rPr lang="pl-PL" dirty="0" err="1" smtClean="0"/>
              <a:t>when</a:t>
            </a:r>
            <a:r>
              <a:rPr lang="pl-PL" dirty="0" smtClean="0"/>
              <a:t> the </a:t>
            </a:r>
            <a:r>
              <a:rPr lang="pl-PL" dirty="0" err="1" smtClean="0"/>
              <a:t>plugin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selected</a:t>
            </a:r>
            <a:r>
              <a:rPr lang="pl-PL" dirty="0" smtClean="0"/>
              <a:t> by User.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pl-PL" dirty="0"/>
              <a:t>Edit </a:t>
            </a:r>
            <a:r>
              <a:rPr lang="pl-PL" dirty="0" err="1"/>
              <a:t>your</a:t>
            </a:r>
            <a:r>
              <a:rPr lang="pl-PL" dirty="0"/>
              <a:t> Interface VI:</a:t>
            </a:r>
          </a:p>
          <a:p>
            <a:pPr lvl="1"/>
            <a:r>
              <a:rPr lang="pl-PL" dirty="0" err="1"/>
              <a:t>Check</a:t>
            </a:r>
            <a:r>
              <a:rPr lang="pl-PL" dirty="0"/>
              <a:t> the </a:t>
            </a:r>
            <a:r>
              <a:rPr lang="pl-PL" dirty="0" smtClean="0"/>
              <a:t>#</a:t>
            </a:r>
            <a:r>
              <a:rPr lang="pl-PL" dirty="0" err="1" smtClean="0"/>
              <a:t>GCMTemplatePlugin</a:t>
            </a:r>
            <a:r>
              <a:rPr lang="pl-PL" dirty="0" smtClean="0"/>
              <a:t> </a:t>
            </a:r>
            <a:r>
              <a:rPr lang="pl-PL" dirty="0" err="1" smtClean="0"/>
              <a:t>tags</a:t>
            </a:r>
            <a:endParaRPr lang="pl-PL" dirty="0" smtClean="0"/>
          </a:p>
          <a:p>
            <a:pPr lvl="1"/>
            <a:r>
              <a:rPr lang="pl-PL" dirty="0" err="1" smtClean="0"/>
              <a:t>Refer</a:t>
            </a:r>
            <a:r>
              <a:rPr lang="pl-PL" dirty="0" smtClean="0"/>
              <a:t> to </a:t>
            </a:r>
            <a:r>
              <a:rPr lang="pl-PL" dirty="0" smtClean="0">
                <a:hlinkClick r:id="rId2" action="ppaction://hlinksldjump"/>
              </a:rPr>
              <a:t>GCM </a:t>
            </a:r>
            <a:r>
              <a:rPr lang="pl-PL" dirty="0" err="1" smtClean="0">
                <a:hlinkClick r:id="rId2" action="ppaction://hlinksldjump"/>
              </a:rPr>
              <a:t>Plugin</a:t>
            </a:r>
            <a:r>
              <a:rPr lang="pl-PL" dirty="0" smtClean="0">
                <a:hlinkClick r:id="rId2" action="ppaction://hlinksldjump"/>
              </a:rPr>
              <a:t> </a:t>
            </a:r>
            <a:r>
              <a:rPr lang="pl-PL" dirty="0" err="1" smtClean="0">
                <a:hlinkClick r:id="rId2" action="ppaction://hlinksldjump"/>
              </a:rPr>
              <a:t>Workflow</a:t>
            </a:r>
            <a:r>
              <a:rPr lang="pl-PL" dirty="0" smtClean="0"/>
              <a:t> to </a:t>
            </a:r>
            <a:r>
              <a:rPr lang="pl-PL" dirty="0" err="1" smtClean="0"/>
              <a:t>see</a:t>
            </a:r>
            <a:r>
              <a:rPr lang="pl-PL" dirty="0" smtClean="0"/>
              <a:t> </a:t>
            </a:r>
            <a:r>
              <a:rPr lang="pl-PL" dirty="0" err="1" smtClean="0"/>
              <a:t>when</a:t>
            </a:r>
            <a:r>
              <a:rPr lang="pl-PL" dirty="0" smtClean="0"/>
              <a:t> the </a:t>
            </a:r>
            <a:r>
              <a:rPr lang="pl-PL" dirty="0" err="1" smtClean="0"/>
              <a:t>events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fired</a:t>
            </a:r>
            <a:r>
              <a:rPr lang="pl-PL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92274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GCM </a:t>
            </a:r>
            <a:r>
              <a:rPr lang="pl-PL" dirty="0" err="1" smtClean="0"/>
              <a:t>Plugin</a:t>
            </a:r>
            <a:r>
              <a:rPr lang="pl-PL" dirty="0" smtClean="0"/>
              <a:t> </a:t>
            </a:r>
            <a:r>
              <a:rPr lang="pl-PL" dirty="0" err="1" smtClean="0"/>
              <a:t>Workflow</a:t>
            </a:r>
            <a:endParaRPr lang="pl-PL" dirty="0"/>
          </a:p>
        </p:txBody>
      </p:sp>
      <p:pic>
        <p:nvPicPr>
          <p:cNvPr id="7" name="Symbol zastępczy zawartości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353" y="2011363"/>
            <a:ext cx="5419707" cy="4206875"/>
          </a:xfrm>
        </p:spPr>
      </p:pic>
    </p:spTree>
    <p:extLst>
      <p:ext uri="{BB962C8B-B14F-4D97-AF65-F5344CB8AC3E}">
        <p14:creationId xmlns:p14="http://schemas.microsoft.com/office/powerpoint/2010/main" val="6449084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Where</a:t>
            </a:r>
            <a:r>
              <a:rPr lang="pl-PL" dirty="0" smtClean="0"/>
              <a:t> to report </a:t>
            </a:r>
            <a:r>
              <a:rPr lang="pl-PL" dirty="0" err="1" smtClean="0"/>
              <a:t>bugs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1313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Where</a:t>
            </a:r>
            <a:r>
              <a:rPr lang="pl-PL" dirty="0"/>
              <a:t> to report </a:t>
            </a:r>
            <a:r>
              <a:rPr lang="pl-PL" dirty="0" err="1"/>
              <a:t>bugs</a:t>
            </a:r>
            <a:endParaRPr lang="pl-PL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If</a:t>
            </a:r>
            <a:r>
              <a:rPr lang="pl-PL" dirty="0" smtClean="0"/>
              <a:t> </a:t>
            </a:r>
            <a:r>
              <a:rPr lang="pl-PL" dirty="0" err="1" smtClean="0"/>
              <a:t>you</a:t>
            </a:r>
            <a:r>
              <a:rPr lang="pl-PL" dirty="0" smtClean="0"/>
              <a:t> </a:t>
            </a:r>
            <a:r>
              <a:rPr lang="pl-PL" dirty="0" err="1" smtClean="0"/>
              <a:t>have</a:t>
            </a:r>
            <a:r>
              <a:rPr lang="pl-PL" dirty="0" smtClean="0"/>
              <a:t> </a:t>
            </a:r>
            <a:r>
              <a:rPr lang="pl-PL" dirty="0" err="1" smtClean="0"/>
              <a:t>any</a:t>
            </a:r>
            <a:r>
              <a:rPr lang="pl-PL" dirty="0" smtClean="0"/>
              <a:t> </a:t>
            </a:r>
            <a:r>
              <a:rPr lang="pl-PL" dirty="0" err="1" smtClean="0"/>
              <a:t>problems</a:t>
            </a:r>
            <a:r>
              <a:rPr lang="pl-PL" dirty="0" smtClean="0"/>
              <a:t> with </a:t>
            </a:r>
            <a:r>
              <a:rPr lang="pl-PL" dirty="0" err="1" smtClean="0"/>
              <a:t>this</a:t>
            </a:r>
            <a:r>
              <a:rPr lang="pl-PL" dirty="0" smtClean="0"/>
              <a:t> </a:t>
            </a:r>
            <a:r>
              <a:rPr lang="pl-PL" dirty="0" err="1" smtClean="0"/>
              <a:t>tool</a:t>
            </a:r>
            <a:r>
              <a:rPr lang="pl-PL" dirty="0" smtClean="0"/>
              <a:t>, </a:t>
            </a:r>
            <a:r>
              <a:rPr lang="pl-PL" dirty="0" err="1" smtClean="0"/>
              <a:t>please</a:t>
            </a:r>
            <a:r>
              <a:rPr lang="pl-PL" dirty="0" smtClean="0"/>
              <a:t> report </a:t>
            </a:r>
            <a:r>
              <a:rPr lang="pl-PL" dirty="0" err="1" smtClean="0"/>
              <a:t>it</a:t>
            </a:r>
            <a:r>
              <a:rPr lang="pl-PL" dirty="0" smtClean="0"/>
              <a:t> in the </a:t>
            </a:r>
            <a:r>
              <a:rPr lang="pl-PL" dirty="0" err="1" smtClean="0"/>
              <a:t>lavag</a:t>
            </a:r>
            <a:r>
              <a:rPr lang="pl-PL" dirty="0" smtClean="0"/>
              <a:t> </a:t>
            </a:r>
            <a:r>
              <a:rPr lang="pl-PL" dirty="0" err="1" smtClean="0"/>
              <a:t>topic</a:t>
            </a:r>
            <a:r>
              <a:rPr lang="pl-PL" dirty="0"/>
              <a:t>: </a:t>
            </a:r>
            <a:r>
              <a:rPr lang="pl-PL" dirty="0">
                <a:hlinkClick r:id="rId2"/>
              </a:rPr>
              <a:t>https://lavag.org/topic/19548-g-code-manager</a:t>
            </a:r>
            <a:r>
              <a:rPr lang="pl-PL" dirty="0" smtClean="0">
                <a:hlinkClick r:id="rId2"/>
              </a:rPr>
              <a:t>/</a:t>
            </a:r>
            <a:r>
              <a:rPr lang="pl-PL" dirty="0" smtClean="0"/>
              <a:t> </a:t>
            </a:r>
          </a:p>
          <a:p>
            <a:r>
              <a:rPr lang="pl-PL" dirty="0" err="1" smtClean="0"/>
              <a:t>You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</a:t>
            </a:r>
            <a:r>
              <a:rPr lang="pl-PL" dirty="0" err="1" smtClean="0"/>
              <a:t>also</a:t>
            </a:r>
            <a:r>
              <a:rPr lang="pl-PL" dirty="0" smtClean="0"/>
              <a:t> </a:t>
            </a:r>
            <a:r>
              <a:rPr lang="pl-PL" dirty="0" err="1" smtClean="0"/>
              <a:t>contact</a:t>
            </a:r>
            <a:r>
              <a:rPr lang="pl-PL" dirty="0" smtClean="0"/>
              <a:t> me </a:t>
            </a:r>
            <a:r>
              <a:rPr lang="pl-PL" dirty="0" err="1" smtClean="0"/>
              <a:t>directly</a:t>
            </a:r>
            <a:r>
              <a:rPr lang="pl-PL" dirty="0" smtClean="0"/>
              <a:t> </a:t>
            </a:r>
            <a:r>
              <a:rPr lang="pl-PL" dirty="0" err="1" smtClean="0"/>
              <a:t>at</a:t>
            </a:r>
            <a:r>
              <a:rPr lang="pl-PL" dirty="0" smtClean="0"/>
              <a:t> </a:t>
            </a:r>
            <a:r>
              <a:rPr lang="pl-PL" dirty="0" smtClean="0">
                <a:hlinkClick r:id="rId3"/>
              </a:rPr>
              <a:t>p.demski@veritech.pl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1922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 smtClean="0"/>
              <a:t>Thank</a:t>
            </a:r>
            <a:r>
              <a:rPr lang="pl-PL" dirty="0" smtClean="0"/>
              <a:t> </a:t>
            </a:r>
            <a:r>
              <a:rPr lang="pl-PL" dirty="0" err="1" smtClean="0"/>
              <a:t>you</a:t>
            </a:r>
            <a:endParaRPr lang="pl-PL" dirty="0"/>
          </a:p>
        </p:txBody>
      </p:sp>
      <p:sp>
        <p:nvSpPr>
          <p:cNvPr id="5" name="Podtytuł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/>
              <a:t>Piotr „</a:t>
            </a:r>
            <a:r>
              <a:rPr lang="pl-PL" dirty="0" err="1"/>
              <a:t>PiDi</a:t>
            </a:r>
            <a:r>
              <a:rPr lang="pl-PL" dirty="0"/>
              <a:t>” Demski</a:t>
            </a:r>
          </a:p>
          <a:p>
            <a:r>
              <a:rPr lang="pl-PL" dirty="0" smtClean="0"/>
              <a:t>p.demski@veritech.pl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5058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GCM Basics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5964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Idea</a:t>
            </a:r>
            <a:endParaRPr lang="pl-PL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pl-PL" sz="4800" dirty="0" smtClean="0"/>
              <a:t>To </a:t>
            </a:r>
            <a:r>
              <a:rPr lang="pl-PL" sz="4800" dirty="0" err="1" smtClean="0"/>
              <a:t>make</a:t>
            </a:r>
            <a:r>
              <a:rPr lang="pl-PL" sz="4800" dirty="0" smtClean="0"/>
              <a:t> </a:t>
            </a:r>
            <a:r>
              <a:rPr lang="pl-PL" sz="4800" dirty="0" err="1" smtClean="0"/>
              <a:t>common</a:t>
            </a:r>
            <a:r>
              <a:rPr lang="pl-PL" sz="4800" dirty="0" smtClean="0"/>
              <a:t> </a:t>
            </a:r>
            <a:r>
              <a:rPr lang="pl-PL" sz="4800" dirty="0" err="1" smtClean="0"/>
              <a:t>operations</a:t>
            </a:r>
            <a:r>
              <a:rPr lang="pl-PL" sz="4800" dirty="0" smtClean="0"/>
              <a:t> with LV </a:t>
            </a:r>
            <a:r>
              <a:rPr lang="pl-PL" sz="4800" dirty="0"/>
              <a:t>P</a:t>
            </a:r>
            <a:r>
              <a:rPr lang="pl-PL" sz="4800" dirty="0" smtClean="0"/>
              <a:t>roject </a:t>
            </a:r>
            <a:r>
              <a:rPr lang="pl-PL" sz="4800" dirty="0" err="1"/>
              <a:t>I</a:t>
            </a:r>
            <a:r>
              <a:rPr lang="pl-PL" sz="4800" dirty="0" err="1" smtClean="0"/>
              <a:t>tems</a:t>
            </a:r>
            <a:r>
              <a:rPr lang="pl-PL" sz="4800" dirty="0" smtClean="0"/>
              <a:t> </a:t>
            </a:r>
            <a:r>
              <a:rPr lang="pl-PL" sz="4800" dirty="0" err="1" smtClean="0"/>
              <a:t>more</a:t>
            </a:r>
            <a:r>
              <a:rPr lang="pl-PL" sz="4800" dirty="0" smtClean="0"/>
              <a:t> </a:t>
            </a:r>
            <a:r>
              <a:rPr lang="pl-PL" sz="4800" dirty="0" err="1" smtClean="0"/>
              <a:t>accessible</a:t>
            </a:r>
            <a:endParaRPr lang="pl-PL" sz="4800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164" y="3532909"/>
            <a:ext cx="1983400" cy="2685011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852" y="3687776"/>
            <a:ext cx="3486642" cy="237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84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HOW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1482248"/>
          </a:xfrm>
        </p:spPr>
        <p:txBody>
          <a:bodyPr/>
          <a:lstStyle/>
          <a:p>
            <a:r>
              <a:rPr lang="pl-PL" dirty="0" smtClean="0"/>
              <a:t>Immediate </a:t>
            </a:r>
            <a:r>
              <a:rPr lang="pl-PL" dirty="0" err="1" smtClean="0"/>
              <a:t>access</a:t>
            </a:r>
            <a:r>
              <a:rPr lang="pl-PL" dirty="0" smtClean="0"/>
              <a:t> to </a:t>
            </a:r>
            <a:r>
              <a:rPr lang="pl-PL" dirty="0" err="1" smtClean="0"/>
              <a:t>any</a:t>
            </a:r>
            <a:r>
              <a:rPr lang="pl-PL" dirty="0" smtClean="0"/>
              <a:t> </a:t>
            </a:r>
            <a:r>
              <a:rPr lang="pl-PL" dirty="0" err="1" smtClean="0"/>
              <a:t>properties</a:t>
            </a:r>
            <a:r>
              <a:rPr lang="pl-PL" dirty="0" smtClean="0"/>
              <a:t>, </a:t>
            </a:r>
            <a:r>
              <a:rPr lang="pl-PL" dirty="0" err="1" smtClean="0"/>
              <a:t>like</a:t>
            </a:r>
            <a:r>
              <a:rPr lang="pl-PL" dirty="0" smtClean="0"/>
              <a:t> </a:t>
            </a:r>
            <a:r>
              <a:rPr lang="pl-PL" dirty="0" err="1" smtClean="0"/>
              <a:t>icon</a:t>
            </a:r>
            <a:r>
              <a:rPr lang="pl-PL" dirty="0" smtClean="0"/>
              <a:t>, </a:t>
            </a:r>
            <a:r>
              <a:rPr lang="pl-PL" dirty="0" err="1" smtClean="0"/>
              <a:t>documentation</a:t>
            </a:r>
            <a:r>
              <a:rPr lang="pl-PL" dirty="0" smtClean="0"/>
              <a:t>, </a:t>
            </a:r>
            <a:r>
              <a:rPr lang="pl-PL" dirty="0" err="1" smtClean="0"/>
              <a:t>inheritance</a:t>
            </a:r>
            <a:r>
              <a:rPr lang="pl-PL" dirty="0" smtClean="0"/>
              <a:t> </a:t>
            </a:r>
            <a:r>
              <a:rPr lang="pl-PL" dirty="0" err="1" smtClean="0"/>
              <a:t>tree</a:t>
            </a:r>
            <a:r>
              <a:rPr lang="pl-PL" dirty="0" smtClean="0"/>
              <a:t>...</a:t>
            </a:r>
          </a:p>
          <a:p>
            <a:r>
              <a:rPr lang="pl-PL" dirty="0" smtClean="0"/>
              <a:t>Non-</a:t>
            </a:r>
            <a:r>
              <a:rPr lang="pl-PL" dirty="0" err="1" smtClean="0"/>
              <a:t>blocking</a:t>
            </a:r>
            <a:r>
              <a:rPr lang="pl-PL" dirty="0" smtClean="0"/>
              <a:t> </a:t>
            </a:r>
            <a:r>
              <a:rPr lang="pl-PL" dirty="0" err="1" smtClean="0"/>
              <a:t>windows</a:t>
            </a:r>
            <a:endParaRPr lang="pl-PL" dirty="0" smtClean="0"/>
          </a:p>
          <a:p>
            <a:r>
              <a:rPr lang="pl-PL" dirty="0" smtClean="0"/>
              <a:t>Using Project Providers </a:t>
            </a:r>
            <a:r>
              <a:rPr lang="pl-PL" dirty="0" err="1" smtClean="0"/>
              <a:t>framework</a:t>
            </a:r>
            <a:endParaRPr lang="pl-PL" dirty="0" smtClean="0"/>
          </a:p>
          <a:p>
            <a:endParaRPr lang="pl-PL" dirty="0" smtClean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451" y="3532909"/>
            <a:ext cx="1983400" cy="2685011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8739" y="3687776"/>
            <a:ext cx="3486642" cy="2375275"/>
          </a:xfrm>
          <a:prstGeom prst="rect">
            <a:avLst/>
          </a:prstGeom>
        </p:spPr>
      </p:pic>
      <p:sp>
        <p:nvSpPr>
          <p:cNvPr id="6" name="Strzałka w dół 5"/>
          <p:cNvSpPr/>
          <p:nvPr/>
        </p:nvSpPr>
        <p:spPr>
          <a:xfrm rot="7161588">
            <a:off x="3742382" y="5195456"/>
            <a:ext cx="390698" cy="54339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9" name="Strzałka w dół 8"/>
          <p:cNvSpPr/>
          <p:nvPr/>
        </p:nvSpPr>
        <p:spPr>
          <a:xfrm rot="16200000">
            <a:off x="5185988" y="4081918"/>
            <a:ext cx="893613" cy="158698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0" name="pole tekstowe 9"/>
          <p:cNvSpPr txBox="1"/>
          <p:nvPr/>
        </p:nvSpPr>
        <p:spPr>
          <a:xfrm>
            <a:off x="4116548" y="5440274"/>
            <a:ext cx="1203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chemeClr val="accent6"/>
                </a:solidFill>
              </a:rPr>
              <a:t>CLICK!</a:t>
            </a:r>
            <a:endParaRPr lang="pl-PL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83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What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/>
              <a:t>Basic VI </a:t>
            </a:r>
            <a:r>
              <a:rPr lang="pl-PL" dirty="0" err="1" smtClean="0"/>
              <a:t>documentation</a:t>
            </a:r>
            <a:endParaRPr lang="pl-PL" dirty="0" smtClean="0"/>
          </a:p>
          <a:p>
            <a:r>
              <a:rPr lang="pl-PL" dirty="0" smtClean="0"/>
              <a:t>The VI </a:t>
            </a:r>
            <a:r>
              <a:rPr lang="pl-PL" dirty="0" err="1" smtClean="0"/>
              <a:t>properties</a:t>
            </a:r>
            <a:r>
              <a:rPr lang="pl-PL" dirty="0" smtClean="0"/>
              <a:t> </a:t>
            </a:r>
            <a:r>
              <a:rPr lang="pl-PL" dirty="0" err="1" smtClean="0"/>
              <a:t>window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modal</a:t>
            </a:r>
            <a:r>
              <a:rPr lang="pl-PL" dirty="0" smtClean="0"/>
              <a:t>…</a:t>
            </a:r>
            <a:endParaRPr lang="pl-PL" dirty="0"/>
          </a:p>
          <a:p>
            <a:endParaRPr lang="pl-PL" dirty="0"/>
          </a:p>
        </p:txBody>
      </p:sp>
      <p:pic>
        <p:nvPicPr>
          <p:cNvPr id="6" name="Symbol zastępczy zawartości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30938" y="2708726"/>
            <a:ext cx="4754562" cy="281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722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ymbol zastępczy zawartości 1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30938" y="2495278"/>
            <a:ext cx="4754562" cy="3239045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WHAT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 smtClean="0"/>
              <a:t>Basic VI </a:t>
            </a:r>
            <a:r>
              <a:rPr lang="pl-PL" dirty="0" err="1" smtClean="0"/>
              <a:t>documentation</a:t>
            </a:r>
            <a:r>
              <a:rPr lang="pl-PL" dirty="0" smtClean="0"/>
              <a:t> </a:t>
            </a:r>
            <a:r>
              <a:rPr lang="pl-PL" dirty="0" err="1" smtClean="0"/>
              <a:t>plugin</a:t>
            </a:r>
            <a:endParaRPr lang="pl-PL" dirty="0" smtClean="0"/>
          </a:p>
          <a:p>
            <a:r>
              <a:rPr lang="pl-PL" dirty="0" err="1" smtClean="0"/>
              <a:t>Available</a:t>
            </a:r>
            <a:r>
              <a:rPr lang="pl-PL" dirty="0" smtClean="0"/>
              <a:t> for </a:t>
            </a:r>
            <a:r>
              <a:rPr lang="pl-PL" dirty="0" err="1" smtClean="0"/>
              <a:t>VIs</a:t>
            </a:r>
            <a:r>
              <a:rPr lang="pl-PL" dirty="0" smtClean="0"/>
              <a:t>/controls</a:t>
            </a:r>
          </a:p>
          <a:p>
            <a:r>
              <a:rPr lang="pl-PL" dirty="0" smtClean="0"/>
              <a:t>Non-</a:t>
            </a:r>
            <a:r>
              <a:rPr lang="pl-PL" dirty="0" err="1" smtClean="0"/>
              <a:t>modal</a:t>
            </a:r>
            <a:r>
              <a:rPr lang="pl-PL" dirty="0" smtClean="0"/>
              <a:t> </a:t>
            </a:r>
            <a:r>
              <a:rPr lang="pl-PL" dirty="0" err="1" smtClean="0"/>
              <a:t>window</a:t>
            </a:r>
            <a:r>
              <a:rPr lang="pl-PL" dirty="0" smtClean="0"/>
              <a:t>!</a:t>
            </a:r>
          </a:p>
        </p:txBody>
      </p:sp>
      <p:sp>
        <p:nvSpPr>
          <p:cNvPr id="11" name="Strzałka w dół 10"/>
          <p:cNvSpPr/>
          <p:nvPr/>
        </p:nvSpPr>
        <p:spPr>
          <a:xfrm rot="16200000">
            <a:off x="6514335" y="3163762"/>
            <a:ext cx="893613" cy="233433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l-PL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Description</a:t>
            </a:r>
            <a:endParaRPr lang="pl-PL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Strzałka w dół 11"/>
          <p:cNvSpPr/>
          <p:nvPr/>
        </p:nvSpPr>
        <p:spPr>
          <a:xfrm rot="16200000">
            <a:off x="8945683" y="1802675"/>
            <a:ext cx="432262" cy="287857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l-PL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Double-click</a:t>
            </a:r>
            <a:r>
              <a:rPr lang="pl-P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for Icon Editor</a:t>
            </a:r>
            <a:endParaRPr lang="pl-PL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5306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What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/>
              <a:t>Basic </a:t>
            </a:r>
            <a:r>
              <a:rPr lang="pl-PL" dirty="0" err="1" smtClean="0"/>
              <a:t>class</a:t>
            </a:r>
            <a:r>
              <a:rPr lang="pl-PL" dirty="0" smtClean="0"/>
              <a:t> </a:t>
            </a:r>
            <a:r>
              <a:rPr lang="pl-PL" dirty="0" err="1" smtClean="0"/>
              <a:t>documentation</a:t>
            </a:r>
            <a:endParaRPr lang="pl-PL" dirty="0" smtClean="0"/>
          </a:p>
          <a:p>
            <a:r>
              <a:rPr lang="pl-PL" dirty="0" smtClean="0"/>
              <a:t>The </a:t>
            </a:r>
            <a:r>
              <a:rPr lang="pl-PL" dirty="0" err="1" smtClean="0"/>
              <a:t>class</a:t>
            </a:r>
            <a:r>
              <a:rPr lang="pl-PL" dirty="0" smtClean="0"/>
              <a:t> </a:t>
            </a:r>
            <a:r>
              <a:rPr lang="pl-PL" dirty="0" err="1" smtClean="0"/>
              <a:t>properties</a:t>
            </a:r>
            <a:r>
              <a:rPr lang="pl-PL" dirty="0" smtClean="0"/>
              <a:t> </a:t>
            </a:r>
            <a:r>
              <a:rPr lang="pl-PL" dirty="0" err="1" smtClean="0"/>
              <a:t>window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modal</a:t>
            </a:r>
            <a:endParaRPr lang="pl-PL" dirty="0" smtClean="0"/>
          </a:p>
          <a:p>
            <a:r>
              <a:rPr lang="pl-PL" dirty="0" smtClean="0"/>
              <a:t>And </a:t>
            </a:r>
            <a:r>
              <a:rPr lang="pl-PL" dirty="0" err="1" smtClean="0"/>
              <a:t>it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</a:t>
            </a:r>
            <a:r>
              <a:rPr lang="pl-PL" dirty="0" err="1" smtClean="0"/>
              <a:t>take</a:t>
            </a:r>
            <a:r>
              <a:rPr lang="pl-PL" dirty="0" smtClean="0"/>
              <a:t> </a:t>
            </a:r>
            <a:r>
              <a:rPr lang="pl-PL" dirty="0" err="1" smtClean="0"/>
              <a:t>ages</a:t>
            </a:r>
            <a:r>
              <a:rPr lang="pl-PL" dirty="0" smtClean="0"/>
              <a:t> to </a:t>
            </a:r>
            <a:r>
              <a:rPr lang="pl-PL" dirty="0" err="1" smtClean="0"/>
              <a:t>load</a:t>
            </a:r>
            <a:endParaRPr lang="pl-PL" dirty="0"/>
          </a:p>
          <a:p>
            <a:endParaRPr lang="pl-PL" dirty="0"/>
          </a:p>
        </p:txBody>
      </p:sp>
      <p:pic>
        <p:nvPicPr>
          <p:cNvPr id="5" name="Symbol zastępczy zawartości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30938" y="2331075"/>
            <a:ext cx="4754562" cy="356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797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30938" y="2495278"/>
            <a:ext cx="4754562" cy="3239045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WHAT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 smtClean="0"/>
              <a:t>Basic Class </a:t>
            </a:r>
            <a:r>
              <a:rPr lang="pl-PL" dirty="0" err="1"/>
              <a:t>D</a:t>
            </a:r>
            <a:r>
              <a:rPr lang="pl-PL" dirty="0" err="1" smtClean="0"/>
              <a:t>ocumentation</a:t>
            </a:r>
            <a:r>
              <a:rPr lang="pl-PL" dirty="0" smtClean="0"/>
              <a:t> </a:t>
            </a:r>
            <a:r>
              <a:rPr lang="pl-PL" dirty="0" err="1" smtClean="0"/>
              <a:t>plugin</a:t>
            </a:r>
            <a:endParaRPr lang="pl-PL" dirty="0" smtClean="0"/>
          </a:p>
          <a:p>
            <a:r>
              <a:rPr lang="pl-PL" dirty="0" err="1" smtClean="0"/>
              <a:t>Available</a:t>
            </a:r>
            <a:r>
              <a:rPr lang="pl-PL" dirty="0" smtClean="0"/>
              <a:t> for </a:t>
            </a:r>
            <a:r>
              <a:rPr lang="pl-PL" dirty="0" err="1" smtClean="0"/>
              <a:t>classes</a:t>
            </a:r>
            <a:endParaRPr lang="pl-PL" dirty="0" smtClean="0"/>
          </a:p>
          <a:p>
            <a:r>
              <a:rPr lang="pl-PL" dirty="0" smtClean="0"/>
              <a:t>Non-</a:t>
            </a:r>
            <a:r>
              <a:rPr lang="pl-PL" dirty="0" err="1" smtClean="0"/>
              <a:t>modal</a:t>
            </a:r>
            <a:r>
              <a:rPr lang="pl-PL" dirty="0" smtClean="0"/>
              <a:t> </a:t>
            </a:r>
            <a:r>
              <a:rPr lang="pl-PL" dirty="0" err="1" smtClean="0"/>
              <a:t>window</a:t>
            </a:r>
            <a:r>
              <a:rPr lang="pl-PL" dirty="0" smtClean="0"/>
              <a:t>!</a:t>
            </a:r>
          </a:p>
          <a:p>
            <a:r>
              <a:rPr lang="pl-PL" dirty="0" smtClean="0"/>
              <a:t>No </a:t>
            </a:r>
            <a:r>
              <a:rPr lang="pl-PL" dirty="0" err="1" smtClean="0"/>
              <a:t>loading</a:t>
            </a:r>
            <a:r>
              <a:rPr lang="pl-PL" dirty="0" smtClean="0"/>
              <a:t> </a:t>
            </a:r>
            <a:r>
              <a:rPr lang="pl-PL" dirty="0" err="1" smtClean="0"/>
              <a:t>time</a:t>
            </a:r>
            <a:r>
              <a:rPr lang="pl-PL" dirty="0" smtClean="0"/>
              <a:t>!</a:t>
            </a:r>
          </a:p>
        </p:txBody>
      </p:sp>
      <p:sp>
        <p:nvSpPr>
          <p:cNvPr id="11" name="Strzałka w dół 10"/>
          <p:cNvSpPr/>
          <p:nvPr/>
        </p:nvSpPr>
        <p:spPr>
          <a:xfrm rot="16200000">
            <a:off x="6760568" y="4069388"/>
            <a:ext cx="630294" cy="168955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l-PL" sz="14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Description</a:t>
            </a:r>
            <a:endParaRPr lang="pl-PL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Strzałka w dół 11"/>
          <p:cNvSpPr/>
          <p:nvPr/>
        </p:nvSpPr>
        <p:spPr>
          <a:xfrm rot="16200000">
            <a:off x="5684710" y="2085625"/>
            <a:ext cx="551027" cy="287857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l-PL" sz="14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Double-click</a:t>
            </a:r>
            <a:r>
              <a:rPr lang="pl-PL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for Icon Editor</a:t>
            </a:r>
            <a:endParaRPr lang="pl-PL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Strzałka w dół 8"/>
          <p:cNvSpPr/>
          <p:nvPr/>
        </p:nvSpPr>
        <p:spPr>
          <a:xfrm rot="16200000">
            <a:off x="8306433" y="2956439"/>
            <a:ext cx="773006" cy="1358927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l-PL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Simple banner </a:t>
            </a:r>
            <a:r>
              <a:rPr lang="pl-PL" sz="14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editor</a:t>
            </a:r>
            <a:endParaRPr lang="pl-PL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583361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ski">
  <a:themeElements>
    <a:clrScheme name="Veritech">
      <a:dk1>
        <a:srgbClr val="2C2C2C"/>
      </a:dk1>
      <a:lt1>
        <a:srgbClr val="FFFFFF"/>
      </a:lt1>
      <a:dk2>
        <a:srgbClr val="777778"/>
      </a:dk2>
      <a:lt2>
        <a:srgbClr val="FFFFFF"/>
      </a:lt2>
      <a:accent1>
        <a:srgbClr val="FFC000"/>
      </a:accent1>
      <a:accent2>
        <a:srgbClr val="FFFFFF"/>
      </a:accent2>
      <a:accent3>
        <a:srgbClr val="0070C0"/>
      </a:accent3>
      <a:accent4>
        <a:srgbClr val="114079"/>
      </a:accent4>
      <a:accent5>
        <a:srgbClr val="47BFCD"/>
      </a:accent5>
      <a:accent6>
        <a:srgbClr val="DD7C15"/>
      </a:accent6>
      <a:hlink>
        <a:srgbClr val="FF9933"/>
      </a:hlink>
      <a:folHlink>
        <a:srgbClr val="B2B2B2"/>
      </a:folHlink>
    </a:clrScheme>
    <a:fontScheme name="Paski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Paski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1D2DA32-AC8B-4194-BF85-FF4A5B40EB50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TC103090430[[fn=Z paskami]]</Template>
  <TotalTime>14257</TotalTime>
  <Words>610</Words>
  <Application>Microsoft Office PowerPoint</Application>
  <PresentationFormat>Panoramiczny</PresentationFormat>
  <Paragraphs>97</Paragraphs>
  <Slides>27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27</vt:i4>
      </vt:variant>
    </vt:vector>
  </HeadingPairs>
  <TitlesOfParts>
    <vt:vector size="32" baseType="lpstr">
      <vt:lpstr>Arial</vt:lpstr>
      <vt:lpstr>Calibri</vt:lpstr>
      <vt:lpstr>Corbel</vt:lpstr>
      <vt:lpstr>Wingdings</vt:lpstr>
      <vt:lpstr>Paski</vt:lpstr>
      <vt:lpstr>G Code Manager</vt:lpstr>
      <vt:lpstr>Table of contents</vt:lpstr>
      <vt:lpstr>GCM Basics</vt:lpstr>
      <vt:lpstr>Idea</vt:lpstr>
      <vt:lpstr>HOW</vt:lpstr>
      <vt:lpstr>What</vt:lpstr>
      <vt:lpstr>WHAT</vt:lpstr>
      <vt:lpstr>What</vt:lpstr>
      <vt:lpstr>WHAT</vt:lpstr>
      <vt:lpstr>WHAT</vt:lpstr>
      <vt:lpstr>The goal</vt:lpstr>
      <vt:lpstr>THE FUTURE</vt:lpstr>
      <vt:lpstr>Quick Start</vt:lpstr>
      <vt:lpstr>Important notice</vt:lpstr>
      <vt:lpstr>Opening GCM</vt:lpstr>
      <vt:lpstr>PluginS</vt:lpstr>
      <vt:lpstr>Icon Editor – VI</vt:lpstr>
      <vt:lpstr>Icon Editor – VI</vt:lpstr>
      <vt:lpstr>Icon Editor – Class member VI</vt:lpstr>
      <vt:lpstr>Icon Editor – Class member VI</vt:lpstr>
      <vt:lpstr>Creating plugins</vt:lpstr>
      <vt:lpstr>Your own plugin</vt:lpstr>
      <vt:lpstr>Your own plugin</vt:lpstr>
      <vt:lpstr>GCM Plugin Workflow</vt:lpstr>
      <vt:lpstr>Where to report bugs</vt:lpstr>
      <vt:lpstr>Where to report bugs</vt:lpstr>
      <vt:lpstr>Thank you</vt:lpstr>
    </vt:vector>
  </TitlesOfParts>
  <Company>Veritech sp. z o.o.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Piotr Demski</dc:creator>
  <cp:lastModifiedBy>Piotr Demski</cp:lastModifiedBy>
  <cp:revision>205</cp:revision>
  <cp:lastPrinted>2016-04-13T17:59:06Z</cp:lastPrinted>
  <dcterms:created xsi:type="dcterms:W3CDTF">2014-06-20T22:02:21Z</dcterms:created>
  <dcterms:modified xsi:type="dcterms:W3CDTF">2016-05-18T11:21:29Z</dcterms:modified>
</cp:coreProperties>
</file>