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75" r:id="rId7"/>
    <p:sldId id="276" r:id="rId8"/>
    <p:sldId id="267" r:id="rId9"/>
    <p:sldId id="263" r:id="rId10"/>
    <p:sldId id="283" r:id="rId11"/>
    <p:sldId id="280" r:id="rId12"/>
    <p:sldId id="285" r:id="rId13"/>
    <p:sldId id="281" r:id="rId14"/>
    <p:sldId id="287" r:id="rId15"/>
    <p:sldId id="288" r:id="rId16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E2863-E876-4422-BD20-0E46E365C209}" v="65" dt="2021-04-23T05:07:49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5" autoAdjust="0"/>
    <p:restoredTop sz="73255" autoAdjust="0"/>
  </p:normalViewPr>
  <p:slideViewPr>
    <p:cSldViewPr snapToGrid="0">
      <p:cViewPr varScale="1">
        <p:scale>
          <a:sx n="63" d="100"/>
          <a:sy n="63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sihan" userId="8763cc3dfead79f2" providerId="LiveId" clId="{EFEE2863-E876-4422-BD20-0E46E365C209}"/>
    <pc:docChg chg="custSel modSld">
      <pc:chgData name="chen sihan" userId="8763cc3dfead79f2" providerId="LiveId" clId="{EFEE2863-E876-4422-BD20-0E46E365C209}" dt="2021-04-23T05:07:49.912" v="121" actId="20577"/>
      <pc:docMkLst>
        <pc:docMk/>
      </pc:docMkLst>
      <pc:sldChg chg="modNotesTx">
        <pc:chgData name="chen sihan" userId="8763cc3dfead79f2" providerId="LiveId" clId="{EFEE2863-E876-4422-BD20-0E46E365C209}" dt="2021-04-23T00:43:21.636" v="79" actId="20577"/>
        <pc:sldMkLst>
          <pc:docMk/>
          <pc:sldMk cId="366346093" sldId="270"/>
        </pc:sldMkLst>
      </pc:sldChg>
      <pc:sldChg chg="modSp mod">
        <pc:chgData name="chen sihan" userId="8763cc3dfead79f2" providerId="LiveId" clId="{EFEE2863-E876-4422-BD20-0E46E365C209}" dt="2021-04-23T05:01:01.862" v="89" actId="14100"/>
        <pc:sldMkLst>
          <pc:docMk/>
          <pc:sldMk cId="2615708342" sldId="271"/>
        </pc:sldMkLst>
        <pc:picChg chg="mod">
          <ac:chgData name="chen sihan" userId="8763cc3dfead79f2" providerId="LiveId" clId="{EFEE2863-E876-4422-BD20-0E46E365C209}" dt="2021-04-23T05:01:01.862" v="89" actId="14100"/>
          <ac:picMkLst>
            <pc:docMk/>
            <pc:sldMk cId="2615708342" sldId="271"/>
            <ac:picMk id="5" creationId="{8EAD7A31-E354-4F3D-9AAF-17E0145A7A64}"/>
          </ac:picMkLst>
        </pc:picChg>
      </pc:sldChg>
      <pc:sldChg chg="modSp mod">
        <pc:chgData name="chen sihan" userId="8763cc3dfead79f2" providerId="LiveId" clId="{EFEE2863-E876-4422-BD20-0E46E365C209}" dt="2021-04-23T04:59:31.140" v="87" actId="14100"/>
        <pc:sldMkLst>
          <pc:docMk/>
          <pc:sldMk cId="3037301328" sldId="272"/>
        </pc:sldMkLst>
        <pc:picChg chg="mod">
          <ac:chgData name="chen sihan" userId="8763cc3dfead79f2" providerId="LiveId" clId="{EFEE2863-E876-4422-BD20-0E46E365C209}" dt="2021-04-23T04:59:31.140" v="87" actId="14100"/>
          <ac:picMkLst>
            <pc:docMk/>
            <pc:sldMk cId="3037301328" sldId="272"/>
            <ac:picMk id="3" creationId="{4519476E-8A2F-4797-8DF5-A8993A895823}"/>
          </ac:picMkLst>
        </pc:picChg>
      </pc:sldChg>
      <pc:sldChg chg="modSp mod">
        <pc:chgData name="chen sihan" userId="8763cc3dfead79f2" providerId="LiveId" clId="{EFEE2863-E876-4422-BD20-0E46E365C209}" dt="2021-04-23T05:00:54.471" v="88" actId="14100"/>
        <pc:sldMkLst>
          <pc:docMk/>
          <pc:sldMk cId="484127543" sldId="276"/>
        </pc:sldMkLst>
        <pc:picChg chg="mod">
          <ac:chgData name="chen sihan" userId="8763cc3dfead79f2" providerId="LiveId" clId="{EFEE2863-E876-4422-BD20-0E46E365C209}" dt="2021-04-23T05:00:54.471" v="88" actId="14100"/>
          <ac:picMkLst>
            <pc:docMk/>
            <pc:sldMk cId="484127543" sldId="276"/>
            <ac:picMk id="3" creationId="{7D090218-7C2F-4124-B69F-37D51EC9D12F}"/>
          </ac:picMkLst>
        </pc:picChg>
      </pc:sldChg>
      <pc:sldChg chg="modNotesTx">
        <pc:chgData name="chen sihan" userId="8763cc3dfead79f2" providerId="LiveId" clId="{EFEE2863-E876-4422-BD20-0E46E365C209}" dt="2021-04-23T05:07:49.912" v="121" actId="20577"/>
        <pc:sldMkLst>
          <pc:docMk/>
          <pc:sldMk cId="3801662047" sldId="293"/>
        </pc:sldMkLst>
      </pc:sldChg>
      <pc:sldChg chg="modSp mod">
        <pc:chgData name="chen sihan" userId="8763cc3dfead79f2" providerId="LiveId" clId="{EFEE2863-E876-4422-BD20-0E46E365C209}" dt="2021-04-22T10:37:30.272" v="0" actId="1076"/>
        <pc:sldMkLst>
          <pc:docMk/>
          <pc:sldMk cId="1381848671" sldId="294"/>
        </pc:sldMkLst>
        <pc:spChg chg="mod">
          <ac:chgData name="chen sihan" userId="8763cc3dfead79f2" providerId="LiveId" clId="{EFEE2863-E876-4422-BD20-0E46E365C209}" dt="2021-04-22T10:37:30.272" v="0" actId="1076"/>
          <ac:spMkLst>
            <pc:docMk/>
            <pc:sldMk cId="1381848671" sldId="294"/>
            <ac:spMk id="2" creationId="{9D9DD6C4-6239-454F-A2A9-8957814ABE1C}"/>
          </ac:spMkLst>
        </pc:spChg>
      </pc:sldChg>
      <pc:sldChg chg="modSp mod">
        <pc:chgData name="chen sihan" userId="8763cc3dfead79f2" providerId="LiveId" clId="{EFEE2863-E876-4422-BD20-0E46E365C209}" dt="2021-04-23T04:54:31.166" v="83"/>
        <pc:sldMkLst>
          <pc:docMk/>
          <pc:sldMk cId="1646545361" sldId="300"/>
        </pc:sldMkLst>
        <pc:spChg chg="mod">
          <ac:chgData name="chen sihan" userId="8763cc3dfead79f2" providerId="LiveId" clId="{EFEE2863-E876-4422-BD20-0E46E365C209}" dt="2021-04-23T04:54:31.166" v="83"/>
          <ac:spMkLst>
            <pc:docMk/>
            <pc:sldMk cId="1646545361" sldId="300"/>
            <ac:spMk id="3" creationId="{4FE91759-4B07-46C8-9B87-4808257CDC8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D5C83A3-8518-486A-AFD8-AD6A3222C14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2022/10/28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75DC4F1-CC00-4E21-8F9B-51DE3107EA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173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E949E98-46A2-46FD-8973-C2B463810C0E}" type="datetime1">
              <a:rPr lang="zh-CN" altLang="en-US" smtClean="0"/>
              <a:pPr/>
              <a:t>2022/10/28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D563E5-3F3B-4F78-9C71-DC26088698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39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这里由于处理器和电梯需要保持实时交互，为了调度器不过多的管请求分发后的情况，这里只能得到电梯大概的运行状态</a:t>
            </a:r>
            <a:endParaRPr lang="en-US" altLang="zh-CN" dirty="0"/>
          </a:p>
          <a:p>
            <a:r>
              <a:rPr lang="zh-CN" altLang="en-US" dirty="0"/>
              <a:t>所以在寻找最佳电梯队列的时候就没必要加锁，只在具体</a:t>
            </a:r>
            <a:r>
              <a:rPr lang="en-US" altLang="zh-CN" dirty="0"/>
              <a:t>add</a:t>
            </a:r>
            <a:r>
              <a:rPr lang="zh-CN" altLang="en-US" dirty="0"/>
              <a:t>的时候加锁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563E5-3F3B-4F78-9C71-DC2608869805}" type="slidenum">
              <a:rPr lang="en-US" altLang="zh-CN" noProof="0" smtClean="0"/>
              <a:pPr/>
              <a:t>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758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563E5-3F3B-4F78-9C71-DC2608869805}" type="slidenum">
              <a:rPr lang="en-US" altLang="zh-CN" noProof="0" smtClean="0"/>
              <a:pPr/>
              <a:t>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7037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77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27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调度器每次讲所有请求处理完，直到有新的请求，尽量少的减少了调度器和处理器之间的交互，做到了调度器只管分发请求，电梯模块只管处理请求</a:t>
            </a:r>
            <a:endParaRPr lang="en-US" altLang="zh-CN" dirty="0"/>
          </a:p>
          <a:p>
            <a:r>
              <a:rPr lang="zh-CN" altLang="en-US" dirty="0"/>
              <a:t>由于没有加锁过度干扰电梯模块的运行，不能保证获得的电梯状态是精准的，不能保证调度绝对正确</a:t>
            </a:r>
            <a:endParaRPr lang="en-US" altLang="zh-CN" dirty="0"/>
          </a:p>
          <a:p>
            <a:r>
              <a:rPr lang="zh-CN" altLang="en-US" dirty="0"/>
              <a:t>保证各个电梯始终处于工作状态，不存在某个电梯闲死，其他电梯累死的情况，能处理某个时间点乘客大量到达的情况</a:t>
            </a:r>
            <a:endParaRPr lang="en-US" altLang="zh-CN" dirty="0"/>
          </a:p>
          <a:p>
            <a:r>
              <a:rPr lang="zh-CN" altLang="en-US" dirty="0"/>
              <a:t>收回再重新分配是因为每次都分配完，避免出现后来添加的电梯形同虚设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563E5-3F3B-4F78-9C71-DC2608869805}" type="slidenum">
              <a:rPr lang="en-US" altLang="zh-CN" noProof="0" smtClean="0"/>
              <a:pPr/>
              <a:t>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03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377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动态换乘策略感觉难度比较大，要考虑的东西比较多，所以选择直接打表进行静态换乘即提前确定换乘路线</a:t>
            </a:r>
            <a:endParaRPr lang="en-US" altLang="zh-CN" dirty="0"/>
          </a:p>
          <a:p>
            <a:r>
              <a:rPr lang="zh-CN" altLang="en-US" dirty="0"/>
              <a:t>两次换乘会很慢，最多换乘一次</a:t>
            </a:r>
            <a:endParaRPr lang="en-US" altLang="zh-CN" dirty="0"/>
          </a:p>
          <a:p>
            <a:r>
              <a:rPr lang="zh-CN" altLang="en-US" dirty="0"/>
              <a:t>经过理论计算得到的换乘起始楼层参数范围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之后，此时已无奇数层</a:t>
            </a:r>
            <a:r>
              <a:rPr lang="en-US" altLang="zh-CN" dirty="0"/>
              <a:t>-&gt;</a:t>
            </a:r>
            <a:r>
              <a:rPr lang="zh-CN" altLang="en-US" dirty="0"/>
              <a:t>奇数层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563E5-3F3B-4F78-9C71-DC2608869805}" type="slidenum">
              <a:rPr lang="en-US" altLang="zh-CN" noProof="0" smtClean="0"/>
              <a:pPr/>
              <a:t>11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167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563E5-3F3B-4F78-9C71-DC2608869805}" type="slidenum">
              <a:rPr lang="en-US" altLang="zh-CN" noProof="0" smtClean="0"/>
              <a:pPr/>
              <a:t>12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4475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任意多边形(F)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任意多边形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任意多边形(F)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fld id="{7EF73F92-318A-4412-8DB1-E2FE0F5242CC}" type="datetime1">
              <a:rPr lang="zh-CN" altLang="en-US" smtClean="0"/>
              <a:pPr/>
              <a:t>2022/10/28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rtlCol="0" anchor="ctr"/>
          <a:lstStyle>
            <a:lvl1pPr algn="l">
              <a:defRPr sz="1200"/>
            </a:lvl1pPr>
          </a:lstStyle>
          <a:p>
            <a:pPr rtl="0"/>
            <a:fld id="{FAEF9944-A4F6-4C59-AEBD-678D6480B8E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68" name="任意多边形(F)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组 8" title="文本容器形状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任意多边形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任意多边形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直接连接符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rtlCol="0"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8BD3FA4-71C9-4F17-B75D-CA82BD6EAC39}" type="datetime1">
              <a:rPr lang="zh-CN" altLang="en-US" smtClean="0"/>
              <a:pPr/>
              <a:t>2022/10/28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 title="羽毛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任意多边形(F)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任意多边形(F)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 rtlCol="0"/>
          <a:lstStyle>
            <a:lvl1pPr>
              <a:defRPr/>
            </a:lvl1pPr>
          </a:lstStyle>
          <a:p>
            <a:fld id="{635702C1-A169-4D96-BB43-548A05245F3A}" type="datetime1">
              <a:rPr lang="zh-CN" altLang="en-US" smtClean="0"/>
              <a:pPr/>
              <a:t>2022/10/28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AEF9944-A4F6-4C59-AEBD-678D6480B8E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7" name="直接连接符​​(S) 6" title="标线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788807-CA84-48BC-BA22-426FC67A3B92}" type="datetime1">
              <a:rPr lang="zh-CN" altLang="en-US" smtClean="0"/>
              <a:pPr/>
              <a:t>2022/10/28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(F) 5" title="羽毛背景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组 8" title="文本容器形状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任意多边形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任意多边形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直接连接符​​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93B26C-8D5B-4C80-B65F-6D334F72271B}" type="datetime1">
              <a:rPr lang="zh-CN" altLang="en-US" smtClean="0"/>
              <a:pPr/>
              <a:t>2022/10/28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 rtlCol="0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FAEF9944-A4F6-4C59-AEBD-678D6480B8E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rtlCol="0"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 rtlCol="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E3AA7-3446-4CF9-86F9-6543D8BA62F3}" type="datetime1">
              <a:rPr lang="zh-CN" altLang="en-US" smtClean="0"/>
              <a:pPr/>
              <a:t>2022/10/28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rtlCol="0"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rtlCol="0"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F3F2A6-7D37-419A-A96A-B1170483D4BB}" type="datetime1">
              <a:rPr lang="zh-CN" altLang="en-US" smtClean="0"/>
              <a:pPr/>
              <a:t>2022/10/28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27703D-B22C-4F7D-8108-93ACA2E38B04}" type="datetime1">
              <a:rPr lang="zh-CN" altLang="en-US" smtClean="0"/>
              <a:pPr/>
              <a:t>2022/10/28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 title="羽毛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任意多边形(F)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任意多边形(F)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CAB1CC-F884-46DE-AE5C-EC539C1F4B23}" type="datetime1">
              <a:rPr lang="zh-CN" altLang="en-US" smtClean="0"/>
              <a:pPr/>
              <a:t>2022/10/28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(F) 15" title="羽毛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rtlCol="0"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 rtlCol="0"/>
          <a:lstStyle>
            <a:lvl1pPr algn="l">
              <a:defRPr/>
            </a:lvl1pPr>
          </a:lstStyle>
          <a:p>
            <a:fld id="{D8B3D2B4-B05F-4791-A622-EF7B57E0A71D}" type="datetime1">
              <a:rPr lang="zh-CN" altLang="en-US" smtClean="0"/>
              <a:pPr/>
              <a:t>2022/10/28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rtlCol="0" anchor="t"/>
          <a:lstStyle>
            <a:lvl1pPr algn="l">
              <a:defRPr sz="4400"/>
            </a:lvl1pPr>
          </a:lstStyle>
          <a:p>
            <a:pPr rtl="0"/>
            <a:fld id="{FAEF9944-A4F6-4C59-AEBD-678D6480B8E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(F) 15" title="羽毛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rtlCol="0"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 rtlCol="0"/>
          <a:lstStyle>
            <a:lvl1pPr algn="l">
              <a:defRPr/>
            </a:lvl1pPr>
          </a:lstStyle>
          <a:p>
            <a:fld id="{B92EF633-4A5B-4D96-AB2C-C51E0D2A2063}" type="datetime1">
              <a:rPr lang="zh-CN" altLang="en-US" smtClean="0"/>
              <a:pPr/>
              <a:t>2022/10/28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rtlCol="0" anchor="t"/>
          <a:lstStyle>
            <a:lvl1pPr algn="l">
              <a:defRPr sz="4400"/>
            </a:lvl1pPr>
          </a:lstStyle>
          <a:p>
            <a:pPr rtl="0"/>
            <a:fld id="{FAEF9944-A4F6-4C59-AEBD-678D6480B8E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 title="羽毛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任意多边形(F)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任意多边形(F)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3F4804-655F-447E-AE21-D3520039D79A}" type="datetime1">
              <a:rPr lang="zh-CN" altLang="en-US" smtClean="0"/>
              <a:pPr/>
              <a:t>2022/10/28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AEF9944-A4F6-4C59-AEBD-678D6480B8E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9" name="直接连接符​​(S) 8" title="标线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长方形 50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53" name="组 52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4" name="任意多边形(F)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5" name="任意多边形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6" name="任意多边形(F)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grpSp>
        <p:nvGrpSpPr>
          <p:cNvPr id="58" name="组 57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 useBgFill="1">
          <p:nvSpPr>
            <p:cNvPr id="59" name="任意多边形(F)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任意多边形(F)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61" name="直接连接符​​(S) 60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756" y="1964907"/>
            <a:ext cx="7286625" cy="2155051"/>
          </a:xfrm>
        </p:spPr>
        <p:txBody>
          <a:bodyPr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电梯系统仿真器实现</a:t>
            </a:r>
            <a:endParaRPr lang="en-US" altLang="zh-CN" dirty="0">
              <a:solidFill>
                <a:schemeClr val="tx2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1" y="4176130"/>
            <a:ext cx="5860821" cy="926103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陈思翰</a:t>
            </a: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E3D272-CEDE-436D-8503-F1522650A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6615" y="3097764"/>
            <a:ext cx="3793678" cy="3349641"/>
          </a:xfrm>
        </p:spPr>
        <p:txBody>
          <a:bodyPr/>
          <a:lstStyle/>
          <a:p>
            <a:r>
              <a:rPr lang="zh-CN" altLang="en-US" dirty="0"/>
              <a:t>换乘策略</a:t>
            </a:r>
          </a:p>
        </p:txBody>
      </p:sp>
    </p:spTree>
    <p:extLst>
      <p:ext uri="{BB962C8B-B14F-4D97-AF65-F5344CB8AC3E}">
        <p14:creationId xmlns:p14="http://schemas.microsoft.com/office/powerpoint/2010/main" val="195916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DD6C4-6239-454F-A2A9-8957814A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482745"/>
            <a:ext cx="8770571" cy="1560716"/>
          </a:xfrm>
        </p:spPr>
        <p:txBody>
          <a:bodyPr/>
          <a:lstStyle/>
          <a:p>
            <a:r>
              <a:rPr lang="zh-CN" altLang="en-US" dirty="0"/>
              <a:t>静态换乘策略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91759-4B07-46C8-9B87-4808257C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8037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低层：</a:t>
            </a:r>
            <a:r>
              <a:rPr lang="en-US" altLang="zh-CN" dirty="0"/>
              <a:t>1-3</a:t>
            </a:r>
          </a:p>
          <a:p>
            <a:pPr marL="0" indent="0">
              <a:buNone/>
            </a:pPr>
            <a:r>
              <a:rPr lang="zh-CN" altLang="en-US" dirty="0"/>
              <a:t>低层临界：</a:t>
            </a:r>
            <a:r>
              <a:rPr lang="en-US" altLang="zh-CN" dirty="0"/>
              <a:t>4-7</a:t>
            </a:r>
          </a:p>
          <a:p>
            <a:pPr marL="0" indent="0">
              <a:buNone/>
            </a:pPr>
            <a:r>
              <a:rPr lang="zh-CN" altLang="en-US" dirty="0"/>
              <a:t>高层：</a:t>
            </a:r>
            <a:r>
              <a:rPr lang="en-US" altLang="zh-CN" dirty="0"/>
              <a:t>18-20</a:t>
            </a:r>
          </a:p>
          <a:p>
            <a:pPr marL="0" indent="0">
              <a:buNone/>
            </a:pPr>
            <a:r>
              <a:rPr lang="zh-CN" altLang="en-US" dirty="0"/>
              <a:t>高层临界：</a:t>
            </a:r>
            <a:r>
              <a:rPr lang="en-US" altLang="zh-CN" dirty="0"/>
              <a:t>14-17</a:t>
            </a:r>
          </a:p>
          <a:p>
            <a:pPr marL="0" indent="0">
              <a:buNone/>
            </a:pPr>
            <a:r>
              <a:rPr lang="zh-CN" altLang="en-US" dirty="0"/>
              <a:t>短途：</a:t>
            </a:r>
            <a:r>
              <a:rPr lang="en-US" altLang="zh-CN" dirty="0"/>
              <a:t>&lt;=4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能最快到达则不换乘：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奇数层</a:t>
            </a:r>
            <a:r>
              <a:rPr lang="en-US" altLang="zh-CN" dirty="0"/>
              <a:t>&lt;-&gt;</a:t>
            </a:r>
            <a:r>
              <a:rPr lang="zh-CN" altLang="en-US" dirty="0"/>
              <a:t>奇数层：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低层</a:t>
            </a:r>
            <a:r>
              <a:rPr lang="en-US" altLang="zh-CN" dirty="0"/>
              <a:t>&lt;-&gt;</a:t>
            </a:r>
            <a:r>
              <a:rPr lang="zh-CN" altLang="en-US" dirty="0"/>
              <a:t>高层：</a:t>
            </a:r>
            <a:r>
              <a:rPr lang="en-US" altLang="zh-CN" dirty="0"/>
              <a:t>C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短途：</a:t>
            </a:r>
            <a:r>
              <a:rPr lang="en-US" altLang="zh-CN" dirty="0"/>
              <a:t>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9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DD6C4-6239-454F-A2A9-8957814A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482745"/>
            <a:ext cx="8770571" cy="1560716"/>
          </a:xfrm>
        </p:spPr>
        <p:txBody>
          <a:bodyPr/>
          <a:lstStyle/>
          <a:p>
            <a:r>
              <a:rPr lang="zh-CN" altLang="en-US" dirty="0"/>
              <a:t>静态换乘策略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91759-4B07-46C8-9B87-4808257C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803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长途：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{1-3}&lt;-&gt;{15-17}:A</a:t>
            </a:r>
            <a:r>
              <a:rPr lang="zh-CN" altLang="en-US" dirty="0"/>
              <a:t>、</a:t>
            </a:r>
            <a:r>
              <a:rPr lang="en-US" altLang="zh-CN" dirty="0"/>
              <a:t>C  </a:t>
            </a:r>
            <a:r>
              <a:rPr lang="zh-CN" altLang="en-US" dirty="0"/>
              <a:t>即</a:t>
            </a:r>
            <a:r>
              <a:rPr lang="en-US" altLang="zh-CN" dirty="0"/>
              <a:t> {1-3}-&gt;18:C 18-&gt;{15-17}:A</a:t>
            </a:r>
          </a:p>
          <a:p>
            <a:pPr marL="0" indent="0">
              <a:buNone/>
            </a:pPr>
            <a:r>
              <a:rPr lang="en-US" altLang="zh-CN" dirty="0"/>
              <a:t>{4-6}&lt;-&gt;{18-20}:A</a:t>
            </a:r>
            <a:r>
              <a:rPr lang="zh-CN" altLang="en-US" dirty="0"/>
              <a:t>、</a:t>
            </a:r>
            <a:r>
              <a:rPr lang="en-US" altLang="zh-CN" dirty="0"/>
              <a:t>C </a:t>
            </a:r>
          </a:p>
          <a:p>
            <a:pPr marL="0" indent="0">
              <a:buNone/>
            </a:pPr>
            <a:r>
              <a:rPr lang="zh-CN" altLang="en-US" dirty="0"/>
              <a:t>奇数层</a:t>
            </a:r>
            <a:r>
              <a:rPr lang="en-US" altLang="zh-CN" dirty="0"/>
              <a:t>&lt;-&gt;</a:t>
            </a:r>
            <a:r>
              <a:rPr lang="zh-CN" altLang="en-US" dirty="0"/>
              <a:t>偶数层：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即用</a:t>
            </a:r>
            <a:r>
              <a:rPr lang="en-US" altLang="zh-CN" dirty="0"/>
              <a:t>A</a:t>
            </a:r>
            <a:r>
              <a:rPr lang="zh-CN" altLang="en-US" dirty="0"/>
              <a:t>实现奇</a:t>
            </a:r>
            <a:r>
              <a:rPr lang="en-US" altLang="zh-CN" dirty="0"/>
              <a:t>-</a:t>
            </a:r>
            <a:r>
              <a:rPr lang="zh-CN" altLang="en-US" dirty="0"/>
              <a:t>偶换乘（</a:t>
            </a:r>
            <a:r>
              <a:rPr lang="en-US" altLang="zh-CN" dirty="0"/>
              <a:t>1</a:t>
            </a:r>
            <a:r>
              <a:rPr lang="zh-CN" altLang="en-US" dirty="0"/>
              <a:t>层），剩下的用</a:t>
            </a:r>
            <a:r>
              <a:rPr lang="en-US" altLang="zh-CN" dirty="0"/>
              <a:t>B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偶数层</a:t>
            </a:r>
            <a:r>
              <a:rPr lang="en-US" altLang="zh-CN" dirty="0"/>
              <a:t>&lt;-&gt;</a:t>
            </a:r>
            <a:r>
              <a:rPr lang="zh-CN" altLang="en-US" dirty="0"/>
              <a:t>偶数层：</a:t>
            </a:r>
            <a:r>
              <a:rPr lang="en-US" altLang="zh-CN" dirty="0"/>
              <a:t>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45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81861-B228-4E37-B975-4B0CA7E2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138" y="2581304"/>
            <a:ext cx="5859724" cy="1841715"/>
          </a:xfrm>
        </p:spPr>
        <p:txBody>
          <a:bodyPr/>
          <a:lstStyle/>
          <a:p>
            <a:r>
              <a:rPr lang="zh-CN" altLang="en-US" dirty="0"/>
              <a:t>一、电梯架构设计</a:t>
            </a:r>
          </a:p>
        </p:txBody>
      </p:sp>
    </p:spTree>
    <p:extLst>
      <p:ext uri="{BB962C8B-B14F-4D97-AF65-F5344CB8AC3E}">
        <p14:creationId xmlns:p14="http://schemas.microsoft.com/office/powerpoint/2010/main" val="398870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5E9E92D-5C91-4651-B115-7E12EF87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 descr="图片包含 游戏机, 桌子, 显示器, 标志&#10;&#10;描述已自动生成">
            <a:extLst>
              <a:ext uri="{FF2B5EF4-FFF2-40B4-BE49-F238E27FC236}">
                <a16:creationId xmlns:a16="http://schemas.microsoft.com/office/drawing/2014/main" id="{92EF87DE-F136-4B01-97A7-88DF327B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D154BF6-7F7B-4A3B-819C-E96DB01FB766}"/>
              </a:ext>
            </a:extLst>
          </p:cNvPr>
          <p:cNvSpPr txBox="1">
            <a:spLocks/>
          </p:cNvSpPr>
          <p:nvPr/>
        </p:nvSpPr>
        <p:spPr>
          <a:xfrm>
            <a:off x="82296" y="4608576"/>
            <a:ext cx="11611674" cy="2048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4000"/>
              </a:lnSpc>
              <a:spcBef>
                <a:spcPct val="0"/>
              </a:spcBef>
              <a:buNone/>
              <a:defRPr sz="3400" kern="1200">
                <a:solidFill>
                  <a:schemeClr val="tx2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209557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箱线图&#10;&#10;描述已自动生成">
            <a:extLst>
              <a:ext uri="{FF2B5EF4-FFF2-40B4-BE49-F238E27FC236}">
                <a16:creationId xmlns:a16="http://schemas.microsoft.com/office/drawing/2014/main" id="{7D090218-7C2F-4124-B69F-37D51EC9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474" y="0"/>
            <a:ext cx="13865994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2779B3-0235-4AD0-B0AF-E2FC71F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4608576"/>
            <a:ext cx="11611674" cy="2048038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84127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81861-B228-4E37-B975-4B0CA7E2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138" y="2508142"/>
            <a:ext cx="5859724" cy="1841715"/>
          </a:xfrm>
        </p:spPr>
        <p:txBody>
          <a:bodyPr/>
          <a:lstStyle/>
          <a:p>
            <a:r>
              <a:rPr lang="zh-CN" altLang="en-US" dirty="0"/>
              <a:t>二、策略选择</a:t>
            </a:r>
          </a:p>
        </p:txBody>
      </p:sp>
    </p:spTree>
    <p:extLst>
      <p:ext uri="{BB962C8B-B14F-4D97-AF65-F5344CB8AC3E}">
        <p14:creationId xmlns:p14="http://schemas.microsoft.com/office/powerpoint/2010/main" val="132915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E3D272-CEDE-436D-8503-F1522650A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6677" y="3173179"/>
            <a:ext cx="3793678" cy="3349641"/>
          </a:xfrm>
        </p:spPr>
        <p:txBody>
          <a:bodyPr/>
          <a:lstStyle/>
          <a:p>
            <a:r>
              <a:rPr lang="zh-CN" altLang="en-US" dirty="0"/>
              <a:t>电梯捎带策略</a:t>
            </a:r>
          </a:p>
        </p:txBody>
      </p:sp>
    </p:spTree>
    <p:extLst>
      <p:ext uri="{BB962C8B-B14F-4D97-AF65-F5344CB8AC3E}">
        <p14:creationId xmlns:p14="http://schemas.microsoft.com/office/powerpoint/2010/main" val="542424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DD6C4-6239-454F-A2A9-8957814A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482745"/>
            <a:ext cx="8770571" cy="1560716"/>
          </a:xfrm>
        </p:spPr>
        <p:txBody>
          <a:bodyPr/>
          <a:lstStyle/>
          <a:p>
            <a:r>
              <a:rPr lang="en-US" altLang="zh-CN" dirty="0"/>
              <a:t>Look</a:t>
            </a:r>
            <a:r>
              <a:rPr lang="zh-CN" altLang="en-US" dirty="0"/>
              <a:t>捎带电梯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91759-4B07-46C8-9B87-4808257C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8037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若无请求到达，电梯不工作，原地等待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当请求到达时电梯无乘客，则立马前往对应楼层接人，并更新电梯运行方向与当前最终楼层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当请求到达时电梯有乘客，若该请求方向与电梯方向相同且能被捎带，则接人并更新当前最终楼层；否则不理会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若电梯为空且目前运行方向前方无请求，则掉头</a:t>
            </a:r>
          </a:p>
        </p:txBody>
      </p:sp>
    </p:spTree>
    <p:extLst>
      <p:ext uri="{BB962C8B-B14F-4D97-AF65-F5344CB8AC3E}">
        <p14:creationId xmlns:p14="http://schemas.microsoft.com/office/powerpoint/2010/main" val="252130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6E3D272-CEDE-436D-8503-F1522650A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6615" y="3097764"/>
            <a:ext cx="3793678" cy="3349641"/>
          </a:xfrm>
        </p:spPr>
        <p:txBody>
          <a:bodyPr/>
          <a:lstStyle/>
          <a:p>
            <a:r>
              <a:rPr lang="zh-CN" altLang="en-US" dirty="0"/>
              <a:t>调度策略</a:t>
            </a:r>
          </a:p>
        </p:txBody>
      </p:sp>
    </p:spTree>
    <p:extLst>
      <p:ext uri="{BB962C8B-B14F-4D97-AF65-F5344CB8AC3E}">
        <p14:creationId xmlns:p14="http://schemas.microsoft.com/office/powerpoint/2010/main" val="43390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EDE7B-C84E-42D6-8FF8-E9E215DEC1A3}"/>
              </a:ext>
            </a:extLst>
          </p:cNvPr>
          <p:cNvSpPr txBox="1">
            <a:spLocks/>
          </p:cNvSpPr>
          <p:nvPr/>
        </p:nvSpPr>
        <p:spPr>
          <a:xfrm>
            <a:off x="2952361" y="1695061"/>
            <a:ext cx="8770571" cy="3803780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anose="020B0503020204020204" pitchFamily="34" charset="0"/>
              <a:buNone/>
            </a:pPr>
            <a:r>
              <a:rPr lang="en-US" altLang="zh-CN" dirty="0"/>
              <a:t>1.</a:t>
            </a:r>
            <a:r>
              <a:rPr lang="zh-CN" altLang="en-US" dirty="0"/>
              <a:t>若有空电梯，则将请求优先给空电梯处理</a:t>
            </a:r>
            <a:endParaRPr lang="en-US" altLang="zh-CN" dirty="0"/>
          </a:p>
          <a:p>
            <a:pPr marL="0" indent="0">
              <a:buFont typeface="Corbel" panose="020B0503020204020204" pitchFamily="34" charset="0"/>
              <a:buNone/>
            </a:pPr>
            <a:endParaRPr lang="en-US" altLang="zh-CN" dirty="0"/>
          </a:p>
          <a:p>
            <a:pPr marL="0" indent="0">
              <a:buFont typeface="Corbel" panose="020B0503020204020204" pitchFamily="34" charset="0"/>
              <a:buNone/>
            </a:pPr>
            <a:r>
              <a:rPr lang="en-US" altLang="zh-CN" dirty="0"/>
              <a:t>2.</a:t>
            </a:r>
            <a:r>
              <a:rPr lang="zh-CN" altLang="en-US" dirty="0"/>
              <a:t>当无空电梯时：若有符合捎带条件的电梯，则让其中乘客最少的电梯处理请求；若无符合捎带条件的电梯，则直接让所有电梯中乘客最少的电梯处理请求</a:t>
            </a:r>
            <a:endParaRPr lang="en-US" altLang="zh-CN" dirty="0"/>
          </a:p>
          <a:p>
            <a:pPr marL="0" indent="0">
              <a:buFont typeface="Corbel" panose="020B0503020204020204" pitchFamily="34" charset="0"/>
              <a:buNone/>
            </a:pPr>
            <a:endParaRPr lang="en-US" altLang="zh-CN" dirty="0"/>
          </a:p>
          <a:p>
            <a:pPr marL="0" indent="0">
              <a:buFont typeface="Corbel" panose="020B0503020204020204" pitchFamily="34" charset="0"/>
              <a:buNone/>
            </a:pPr>
            <a:r>
              <a:rPr lang="en-US" altLang="zh-CN" dirty="0"/>
              <a:t>3.</a:t>
            </a:r>
            <a:r>
              <a:rPr lang="zh-CN" altLang="en-US" dirty="0"/>
              <a:t>当有新电梯添加时，把所有电梯线程还没来得及处理的请求收回重新分配</a:t>
            </a:r>
          </a:p>
        </p:txBody>
      </p:sp>
    </p:spTree>
    <p:extLst>
      <p:ext uri="{BB962C8B-B14F-4D97-AF65-F5344CB8AC3E}">
        <p14:creationId xmlns:p14="http://schemas.microsoft.com/office/powerpoint/2010/main" val="66159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有羽毛的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0_TF11309028.potx" id="{C2F8AB47-0AA3-47EB-B5BE-394762BEDBF4}" vid="{A59BB4E7-1848-4CFE-B4DC-65F15771617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9290C9-6505-4B77-B628-A44276CB9D85}">
  <ds:schemaRefs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tf11309028_win32</Template>
  <TotalTime>517</TotalTime>
  <Words>555</Words>
  <Application>Microsoft Office PowerPoint</Application>
  <PresentationFormat>宽屏</PresentationFormat>
  <Paragraphs>63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Microsoft YaHei UI</vt:lpstr>
      <vt:lpstr>Corbel</vt:lpstr>
      <vt:lpstr>有羽毛的</vt:lpstr>
      <vt:lpstr>电梯系统仿真器实现</vt:lpstr>
      <vt:lpstr>一、电梯架构设计</vt:lpstr>
      <vt:lpstr>PowerPoint 演示文稿</vt:lpstr>
      <vt:lpstr>Sequence Diagram</vt:lpstr>
      <vt:lpstr>二、策略选择</vt:lpstr>
      <vt:lpstr>电梯捎带策略</vt:lpstr>
      <vt:lpstr>Look捎带电梯</vt:lpstr>
      <vt:lpstr>调度策略</vt:lpstr>
      <vt:lpstr>PowerPoint 演示文稿</vt:lpstr>
      <vt:lpstr>换乘策略</vt:lpstr>
      <vt:lpstr>静态换乘策略</vt:lpstr>
      <vt:lpstr>静态换乘策略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作业设计实现与个人踩坑总结</dc:title>
  <dc:creator>chen sihan</dc:creator>
  <cp:lastModifiedBy>chen sihan</cp:lastModifiedBy>
  <cp:revision>41</cp:revision>
  <dcterms:created xsi:type="dcterms:W3CDTF">2021-04-21T09:22:22Z</dcterms:created>
  <dcterms:modified xsi:type="dcterms:W3CDTF">2022-10-27T16:29:47Z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