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03" r:id="rId3"/>
    <p:sldId id="292" r:id="rId4"/>
    <p:sldId id="293" r:id="rId5"/>
    <p:sldId id="286" r:id="rId6"/>
    <p:sldId id="260" r:id="rId7"/>
    <p:sldId id="300" r:id="rId8"/>
    <p:sldId id="301" r:id="rId9"/>
    <p:sldId id="304" r:id="rId10"/>
    <p:sldId id="290" r:id="rId11"/>
    <p:sldId id="305" r:id="rId12"/>
    <p:sldId id="302" r:id="rId13"/>
    <p:sldId id="306" r:id="rId14"/>
    <p:sldId id="307" r:id="rId15"/>
    <p:sldId id="294" r:id="rId16"/>
    <p:sldId id="264" r:id="rId17"/>
    <p:sldId id="309" r:id="rId18"/>
    <p:sldId id="295" r:id="rId19"/>
    <p:sldId id="269" r:id="rId20"/>
    <p:sldId id="310" r:id="rId21"/>
    <p:sldId id="296" r:id="rId22"/>
    <p:sldId id="275" r:id="rId23"/>
    <p:sldId id="297" r:id="rId24"/>
    <p:sldId id="288" r:id="rId25"/>
    <p:sldId id="298"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sihan" initials="cs" lastIdx="1" clrIdx="0">
    <p:extLst>
      <p:ext uri="{19B8F6BF-5375-455C-9EA6-DF929625EA0E}">
        <p15:presenceInfo xmlns:p15="http://schemas.microsoft.com/office/powerpoint/2012/main" userId="8763cc3dfead79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4"/>
    <p:restoredTop sz="96183" autoAdjust="0"/>
  </p:normalViewPr>
  <p:slideViewPr>
    <p:cSldViewPr>
      <p:cViewPr varScale="1">
        <p:scale>
          <a:sx n="135" d="100"/>
          <a:sy n="135" d="100"/>
        </p:scale>
        <p:origin x="139" y="86"/>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sihan" userId="8763cc3dfead79f2" providerId="LiveId" clId="{C4659420-15BB-4233-B6C8-529C0468E0CB}"/>
    <pc:docChg chg="modSld">
      <pc:chgData name="chen sihan" userId="8763cc3dfead79f2" providerId="LiveId" clId="{C4659420-15BB-4233-B6C8-529C0468E0CB}" dt="2021-07-05T14:45:22.146" v="0" actId="20577"/>
      <pc:docMkLst>
        <pc:docMk/>
      </pc:docMkLst>
      <pc:sldChg chg="modSp mod">
        <pc:chgData name="chen sihan" userId="8763cc3dfead79f2" providerId="LiveId" clId="{C4659420-15BB-4233-B6C8-529C0468E0CB}" dt="2021-07-05T14:45:22.146" v="0" actId="20577"/>
        <pc:sldMkLst>
          <pc:docMk/>
          <pc:sldMk cId="2028830760" sldId="300"/>
        </pc:sldMkLst>
        <pc:spChg chg="mod">
          <ac:chgData name="chen sihan" userId="8763cc3dfead79f2" providerId="LiveId" clId="{C4659420-15BB-4233-B6C8-529C0468E0CB}" dt="2021-07-05T14:45:22.146" v="0" actId="20577"/>
          <ac:spMkLst>
            <pc:docMk/>
            <pc:sldMk cId="2028830760" sldId="300"/>
            <ac:spMk id="2" creationId="{74D6DA58-8A92-1E46-8842-740E6C43048E}"/>
          </ac:spMkLst>
        </pc:spChg>
      </pc:sldChg>
    </pc:docChg>
  </pc:docChgLst>
  <pc:docChgLst>
    <pc:chgData name="chen sihan" userId="8763cc3dfead79f2" providerId="LiveId" clId="{F6CCC0A8-02BA-0243-A173-0E140CB27EFA}"/>
    <pc:docChg chg="undo custSel addSld delSld modSld sldOrd">
      <pc:chgData name="chen sihan" userId="8763cc3dfead79f2" providerId="LiveId" clId="{F6CCC0A8-02BA-0243-A173-0E140CB27EFA}" dt="2021-07-03T09:17:48.284" v="4561" actId="1076"/>
      <pc:docMkLst>
        <pc:docMk/>
      </pc:docMkLst>
      <pc:sldChg chg="del">
        <pc:chgData name="chen sihan" userId="8763cc3dfead79f2" providerId="LiveId" clId="{F6CCC0A8-02BA-0243-A173-0E140CB27EFA}" dt="2021-07-03T08:55:13.519" v="3381" actId="2696"/>
        <pc:sldMkLst>
          <pc:docMk/>
          <pc:sldMk cId="0" sldId="257"/>
        </pc:sldMkLst>
      </pc:sldChg>
      <pc:sldChg chg="addSp delSp modSp mod">
        <pc:chgData name="chen sihan" userId="8763cc3dfead79f2" providerId="LiveId" clId="{F6CCC0A8-02BA-0243-A173-0E140CB27EFA}" dt="2021-07-03T09:04:39.064" v="3980" actId="1076"/>
        <pc:sldMkLst>
          <pc:docMk/>
          <pc:sldMk cId="0" sldId="264"/>
        </pc:sldMkLst>
        <pc:spChg chg="add del mod">
          <ac:chgData name="chen sihan" userId="8763cc3dfead79f2" providerId="LiveId" clId="{F6CCC0A8-02BA-0243-A173-0E140CB27EFA}" dt="2021-07-03T08:55:28.805" v="3388" actId="478"/>
          <ac:spMkLst>
            <pc:docMk/>
            <pc:sldMk cId="0" sldId="264"/>
            <ac:spMk id="2" creationId="{27F9D95B-40CA-0F45-B12C-4E174EBBBD11}"/>
          </ac:spMkLst>
        </pc:spChg>
        <pc:spChg chg="del">
          <ac:chgData name="chen sihan" userId="8763cc3dfead79f2" providerId="LiveId" clId="{F6CCC0A8-02BA-0243-A173-0E140CB27EFA}" dt="2021-07-03T08:55:20.548" v="3382" actId="478"/>
          <ac:spMkLst>
            <pc:docMk/>
            <pc:sldMk cId="0" sldId="264"/>
            <ac:spMk id="5" creationId="{00000000-0000-0000-0000-000000000000}"/>
          </ac:spMkLst>
        </pc:spChg>
        <pc:spChg chg="del">
          <ac:chgData name="chen sihan" userId="8763cc3dfead79f2" providerId="LiveId" clId="{F6CCC0A8-02BA-0243-A173-0E140CB27EFA}" dt="2021-07-03T08:55:20.548" v="3382" actId="478"/>
          <ac:spMkLst>
            <pc:docMk/>
            <pc:sldMk cId="0" sldId="264"/>
            <ac:spMk id="6" creationId="{00000000-0000-0000-0000-000000000000}"/>
          </ac:spMkLst>
        </pc:spChg>
        <pc:spChg chg="del">
          <ac:chgData name="chen sihan" userId="8763cc3dfead79f2" providerId="LiveId" clId="{F6CCC0A8-02BA-0243-A173-0E140CB27EFA}" dt="2021-07-03T08:55:20.548" v="3382" actId="478"/>
          <ac:spMkLst>
            <pc:docMk/>
            <pc:sldMk cId="0" sldId="264"/>
            <ac:spMk id="7" creationId="{00000000-0000-0000-0000-000000000000}"/>
          </ac:spMkLst>
        </pc:spChg>
        <pc:spChg chg="del">
          <ac:chgData name="chen sihan" userId="8763cc3dfead79f2" providerId="LiveId" clId="{F6CCC0A8-02BA-0243-A173-0E140CB27EFA}" dt="2021-07-03T08:55:20.548" v="3382" actId="478"/>
          <ac:spMkLst>
            <pc:docMk/>
            <pc:sldMk cId="0" sldId="264"/>
            <ac:spMk id="8" creationId="{00000000-0000-0000-0000-000000000000}"/>
          </ac:spMkLst>
        </pc:spChg>
        <pc:spChg chg="del">
          <ac:chgData name="chen sihan" userId="8763cc3dfead79f2" providerId="LiveId" clId="{F6CCC0A8-02BA-0243-A173-0E140CB27EFA}" dt="2021-07-03T08:55:20.548" v="3382" actId="478"/>
          <ac:spMkLst>
            <pc:docMk/>
            <pc:sldMk cId="0" sldId="264"/>
            <ac:spMk id="9" creationId="{00000000-0000-0000-0000-000000000000}"/>
          </ac:spMkLst>
        </pc:spChg>
        <pc:spChg chg="del">
          <ac:chgData name="chen sihan" userId="8763cc3dfead79f2" providerId="LiveId" clId="{F6CCC0A8-02BA-0243-A173-0E140CB27EFA}" dt="2021-07-03T08:55:20.548" v="3382" actId="478"/>
          <ac:spMkLst>
            <pc:docMk/>
            <pc:sldMk cId="0" sldId="264"/>
            <ac:spMk id="10" creationId="{00000000-0000-0000-0000-000000000000}"/>
          </ac:spMkLst>
        </pc:spChg>
        <pc:spChg chg="del">
          <ac:chgData name="chen sihan" userId="8763cc3dfead79f2" providerId="LiveId" clId="{F6CCC0A8-02BA-0243-A173-0E140CB27EFA}" dt="2021-07-03T08:55:20.548" v="3382" actId="478"/>
          <ac:spMkLst>
            <pc:docMk/>
            <pc:sldMk cId="0" sldId="264"/>
            <ac:spMk id="11" creationId="{00000000-0000-0000-0000-000000000000}"/>
          </ac:spMkLst>
        </pc:spChg>
        <pc:spChg chg="del">
          <ac:chgData name="chen sihan" userId="8763cc3dfead79f2" providerId="LiveId" clId="{F6CCC0A8-02BA-0243-A173-0E140CB27EFA}" dt="2021-07-03T08:55:20.548" v="3382" actId="478"/>
          <ac:spMkLst>
            <pc:docMk/>
            <pc:sldMk cId="0" sldId="264"/>
            <ac:spMk id="12" creationId="{00000000-0000-0000-0000-000000000000}"/>
          </ac:spMkLst>
        </pc:spChg>
        <pc:spChg chg="mod">
          <ac:chgData name="chen sihan" userId="8763cc3dfead79f2" providerId="LiveId" clId="{F6CCC0A8-02BA-0243-A173-0E140CB27EFA}" dt="2021-07-03T08:54:59.520" v="3372" actId="1076"/>
          <ac:spMkLst>
            <pc:docMk/>
            <pc:sldMk cId="0" sldId="264"/>
            <ac:spMk id="13" creationId="{00000000-0000-0000-0000-000000000000}"/>
          </ac:spMkLst>
        </pc:spChg>
        <pc:spChg chg="del">
          <ac:chgData name="chen sihan" userId="8763cc3dfead79f2" providerId="LiveId" clId="{F6CCC0A8-02BA-0243-A173-0E140CB27EFA}" dt="2021-07-03T08:55:20.548" v="3382" actId="478"/>
          <ac:spMkLst>
            <pc:docMk/>
            <pc:sldMk cId="0" sldId="264"/>
            <ac:spMk id="14" creationId="{00000000-0000-0000-0000-000000000000}"/>
          </ac:spMkLst>
        </pc:spChg>
        <pc:spChg chg="del">
          <ac:chgData name="chen sihan" userId="8763cc3dfead79f2" providerId="LiveId" clId="{F6CCC0A8-02BA-0243-A173-0E140CB27EFA}" dt="2021-07-03T08:55:20.548" v="3382" actId="478"/>
          <ac:spMkLst>
            <pc:docMk/>
            <pc:sldMk cId="0" sldId="264"/>
            <ac:spMk id="17" creationId="{00000000-0000-0000-0000-000000000000}"/>
          </ac:spMkLst>
        </pc:spChg>
        <pc:spChg chg="del">
          <ac:chgData name="chen sihan" userId="8763cc3dfead79f2" providerId="LiveId" clId="{F6CCC0A8-02BA-0243-A173-0E140CB27EFA}" dt="2021-07-03T08:55:20.548" v="3382" actId="478"/>
          <ac:spMkLst>
            <pc:docMk/>
            <pc:sldMk cId="0" sldId="264"/>
            <ac:spMk id="18" creationId="{00000000-0000-0000-0000-000000000000}"/>
          </ac:spMkLst>
        </pc:spChg>
        <pc:spChg chg="del">
          <ac:chgData name="chen sihan" userId="8763cc3dfead79f2" providerId="LiveId" clId="{F6CCC0A8-02BA-0243-A173-0E140CB27EFA}" dt="2021-07-03T08:55:20.548" v="3382" actId="478"/>
          <ac:spMkLst>
            <pc:docMk/>
            <pc:sldMk cId="0" sldId="264"/>
            <ac:spMk id="19" creationId="{00000000-0000-0000-0000-000000000000}"/>
          </ac:spMkLst>
        </pc:spChg>
        <pc:spChg chg="del">
          <ac:chgData name="chen sihan" userId="8763cc3dfead79f2" providerId="LiveId" clId="{F6CCC0A8-02BA-0243-A173-0E140CB27EFA}" dt="2021-07-03T08:55:20.548" v="3382" actId="478"/>
          <ac:spMkLst>
            <pc:docMk/>
            <pc:sldMk cId="0" sldId="264"/>
            <ac:spMk id="20" creationId="{00000000-0000-0000-0000-000000000000}"/>
          </ac:spMkLst>
        </pc:spChg>
        <pc:spChg chg="del">
          <ac:chgData name="chen sihan" userId="8763cc3dfead79f2" providerId="LiveId" clId="{F6CCC0A8-02BA-0243-A173-0E140CB27EFA}" dt="2021-07-03T08:55:20.548" v="3382" actId="478"/>
          <ac:spMkLst>
            <pc:docMk/>
            <pc:sldMk cId="0" sldId="264"/>
            <ac:spMk id="22" creationId="{00000000-0000-0000-0000-000000000000}"/>
          </ac:spMkLst>
        </pc:spChg>
        <pc:spChg chg="del mod">
          <ac:chgData name="chen sihan" userId="8763cc3dfead79f2" providerId="LiveId" clId="{F6CCC0A8-02BA-0243-A173-0E140CB27EFA}" dt="2021-07-03T08:55:25.527" v="3384" actId="478"/>
          <ac:spMkLst>
            <pc:docMk/>
            <pc:sldMk cId="0" sldId="264"/>
            <ac:spMk id="23" creationId="{00000000-0000-0000-0000-000000000000}"/>
          </ac:spMkLst>
        </pc:spChg>
        <pc:spChg chg="del">
          <ac:chgData name="chen sihan" userId="8763cc3dfead79f2" providerId="LiveId" clId="{F6CCC0A8-02BA-0243-A173-0E140CB27EFA}" dt="2021-07-03T08:55:20.548" v="3382" actId="478"/>
          <ac:spMkLst>
            <pc:docMk/>
            <pc:sldMk cId="0" sldId="264"/>
            <ac:spMk id="24" creationId="{00000000-0000-0000-0000-000000000000}"/>
          </ac:spMkLst>
        </pc:spChg>
        <pc:spChg chg="del">
          <ac:chgData name="chen sihan" userId="8763cc3dfead79f2" providerId="LiveId" clId="{F6CCC0A8-02BA-0243-A173-0E140CB27EFA}" dt="2021-07-03T08:55:20.548" v="3382" actId="478"/>
          <ac:spMkLst>
            <pc:docMk/>
            <pc:sldMk cId="0" sldId="264"/>
            <ac:spMk id="25" creationId="{00000000-0000-0000-0000-000000000000}"/>
          </ac:spMkLst>
        </pc:spChg>
        <pc:spChg chg="add del mod">
          <ac:chgData name="chen sihan" userId="8763cc3dfead79f2" providerId="LiveId" clId="{F6CCC0A8-02BA-0243-A173-0E140CB27EFA}" dt="2021-07-03T08:55:06.566" v="3376"/>
          <ac:spMkLst>
            <pc:docMk/>
            <pc:sldMk cId="0" sldId="264"/>
            <ac:spMk id="28" creationId="{25C7B92B-DA4C-D944-8155-585A56392FCC}"/>
          </ac:spMkLst>
        </pc:spChg>
        <pc:spChg chg="mod">
          <ac:chgData name="chen sihan" userId="8763cc3dfead79f2" providerId="LiveId" clId="{F6CCC0A8-02BA-0243-A173-0E140CB27EFA}" dt="2021-07-03T08:54:50.572" v="3371" actId="20577"/>
          <ac:spMkLst>
            <pc:docMk/>
            <pc:sldMk cId="0" sldId="264"/>
            <ac:spMk id="29" creationId="{00000000-0000-0000-0000-000000000000}"/>
          </ac:spMkLst>
        </pc:spChg>
        <pc:spChg chg="del">
          <ac:chgData name="chen sihan" userId="8763cc3dfead79f2" providerId="LiveId" clId="{F6CCC0A8-02BA-0243-A173-0E140CB27EFA}" dt="2021-07-03T08:55:20.548" v="3382" actId="478"/>
          <ac:spMkLst>
            <pc:docMk/>
            <pc:sldMk cId="0" sldId="264"/>
            <ac:spMk id="31" creationId="{00000000-0000-0000-0000-000000000000}"/>
          </ac:spMkLst>
        </pc:spChg>
        <pc:spChg chg="del">
          <ac:chgData name="chen sihan" userId="8763cc3dfead79f2" providerId="LiveId" clId="{F6CCC0A8-02BA-0243-A173-0E140CB27EFA}" dt="2021-07-03T08:55:20.548" v="3382" actId="478"/>
          <ac:spMkLst>
            <pc:docMk/>
            <pc:sldMk cId="0" sldId="264"/>
            <ac:spMk id="32" creationId="{00000000-0000-0000-0000-000000000000}"/>
          </ac:spMkLst>
        </pc:spChg>
        <pc:spChg chg="add del mod">
          <ac:chgData name="chen sihan" userId="8763cc3dfead79f2" providerId="LiveId" clId="{F6CCC0A8-02BA-0243-A173-0E140CB27EFA}" dt="2021-07-03T08:55:06.363" v="3375"/>
          <ac:spMkLst>
            <pc:docMk/>
            <pc:sldMk cId="0" sldId="264"/>
            <ac:spMk id="37" creationId="{72138C5C-A3C2-C744-8D2E-C8EA18DB7D7D}"/>
          </ac:spMkLst>
        </pc:spChg>
        <pc:spChg chg="add del mod">
          <ac:chgData name="chen sihan" userId="8763cc3dfead79f2" providerId="LiveId" clId="{F6CCC0A8-02BA-0243-A173-0E140CB27EFA}" dt="2021-07-03T08:56:55.878" v="3399" actId="478"/>
          <ac:spMkLst>
            <pc:docMk/>
            <pc:sldMk cId="0" sldId="264"/>
            <ac:spMk id="38" creationId="{B9207737-E9E8-BF4C-8216-6D44C5EF1758}"/>
          </ac:spMkLst>
        </pc:spChg>
        <pc:spChg chg="add mod">
          <ac:chgData name="chen sihan" userId="8763cc3dfead79f2" providerId="LiveId" clId="{F6CCC0A8-02BA-0243-A173-0E140CB27EFA}" dt="2021-07-03T09:00:26.593" v="3929" actId="20577"/>
          <ac:spMkLst>
            <pc:docMk/>
            <pc:sldMk cId="0" sldId="264"/>
            <ac:spMk id="39" creationId="{DB3B0C9D-464F-1B44-AF9C-B5866008FA4D}"/>
          </ac:spMkLst>
        </pc:spChg>
        <pc:spChg chg="add mod">
          <ac:chgData name="chen sihan" userId="8763cc3dfead79f2" providerId="LiveId" clId="{F6CCC0A8-02BA-0243-A173-0E140CB27EFA}" dt="2021-07-03T08:57:52.459" v="3464" actId="1076"/>
          <ac:spMkLst>
            <pc:docMk/>
            <pc:sldMk cId="0" sldId="264"/>
            <ac:spMk id="40" creationId="{3C079464-BD6B-E445-82AD-A7CE1FAC8B68}"/>
          </ac:spMkLst>
        </pc:spChg>
        <pc:spChg chg="add mod">
          <ac:chgData name="chen sihan" userId="8763cc3dfead79f2" providerId="LiveId" clId="{F6CCC0A8-02BA-0243-A173-0E140CB27EFA}" dt="2021-07-03T09:04:39.064" v="3980" actId="1076"/>
          <ac:spMkLst>
            <pc:docMk/>
            <pc:sldMk cId="0" sldId="264"/>
            <ac:spMk id="41" creationId="{1FF900F8-CCB3-6043-B8AC-B4B45B1BC897}"/>
          </ac:spMkLst>
        </pc:spChg>
        <pc:picChg chg="add del mod">
          <ac:chgData name="chen sihan" userId="8763cc3dfead79f2" providerId="LiveId" clId="{F6CCC0A8-02BA-0243-A173-0E140CB27EFA}" dt="2021-07-03T09:02:12.013" v="3962" actId="478"/>
          <ac:picMkLst>
            <pc:docMk/>
            <pc:sldMk cId="0" sldId="264"/>
            <ac:picMk id="3" creationId="{07736F86-68DA-1446-A51A-AA55D9EA7600}"/>
          </ac:picMkLst>
        </pc:picChg>
      </pc:sldChg>
      <pc:sldChg chg="del">
        <pc:chgData name="chen sihan" userId="8763cc3dfead79f2" providerId="LiveId" clId="{F6CCC0A8-02BA-0243-A173-0E140CB27EFA}" dt="2021-07-03T08:55:10.492" v="3378" actId="2696"/>
        <pc:sldMkLst>
          <pc:docMk/>
          <pc:sldMk cId="0" sldId="265"/>
        </pc:sldMkLst>
      </pc:sldChg>
      <pc:sldChg chg="del">
        <pc:chgData name="chen sihan" userId="8763cc3dfead79f2" providerId="LiveId" clId="{F6CCC0A8-02BA-0243-A173-0E140CB27EFA}" dt="2021-07-03T08:55:12.108" v="3379" actId="2696"/>
        <pc:sldMkLst>
          <pc:docMk/>
          <pc:sldMk cId="0" sldId="266"/>
        </pc:sldMkLst>
      </pc:sldChg>
      <pc:sldChg chg="del">
        <pc:chgData name="chen sihan" userId="8763cc3dfead79f2" providerId="LiveId" clId="{F6CCC0A8-02BA-0243-A173-0E140CB27EFA}" dt="2021-07-03T08:55:12.738" v="3380" actId="2696"/>
        <pc:sldMkLst>
          <pc:docMk/>
          <pc:sldMk cId="0" sldId="267"/>
        </pc:sldMkLst>
      </pc:sldChg>
      <pc:sldChg chg="addSp delSp modSp mod">
        <pc:chgData name="chen sihan" userId="8763cc3dfead79f2" providerId="LiveId" clId="{F6CCC0A8-02BA-0243-A173-0E140CB27EFA}" dt="2021-07-03T09:08:34.022" v="4305" actId="1076"/>
        <pc:sldMkLst>
          <pc:docMk/>
          <pc:sldMk cId="0" sldId="269"/>
        </pc:sldMkLst>
        <pc:spChg chg="del">
          <ac:chgData name="chen sihan" userId="8763cc3dfead79f2" providerId="LiveId" clId="{F6CCC0A8-02BA-0243-A173-0E140CB27EFA}" dt="2021-07-03T09:03:29.119" v="3979" actId="478"/>
          <ac:spMkLst>
            <pc:docMk/>
            <pc:sldMk cId="0" sldId="269"/>
            <ac:spMk id="4" creationId="{00000000-0000-0000-0000-000000000000}"/>
          </ac:spMkLst>
        </pc:spChg>
        <pc:spChg chg="del">
          <ac:chgData name="chen sihan" userId="8763cc3dfead79f2" providerId="LiveId" clId="{F6CCC0A8-02BA-0243-A173-0E140CB27EFA}" dt="2021-07-03T09:03:29.119" v="3979" actId="478"/>
          <ac:spMkLst>
            <pc:docMk/>
            <pc:sldMk cId="0" sldId="269"/>
            <ac:spMk id="5" creationId="{00000000-0000-0000-0000-000000000000}"/>
          </ac:spMkLst>
        </pc:spChg>
        <pc:spChg chg="del">
          <ac:chgData name="chen sihan" userId="8763cc3dfead79f2" providerId="LiveId" clId="{F6CCC0A8-02BA-0243-A173-0E140CB27EFA}" dt="2021-07-03T09:03:29.119" v="3979" actId="478"/>
          <ac:spMkLst>
            <pc:docMk/>
            <pc:sldMk cId="0" sldId="269"/>
            <ac:spMk id="6" creationId="{00000000-0000-0000-0000-000000000000}"/>
          </ac:spMkLst>
        </pc:spChg>
        <pc:spChg chg="del">
          <ac:chgData name="chen sihan" userId="8763cc3dfead79f2" providerId="LiveId" clId="{F6CCC0A8-02BA-0243-A173-0E140CB27EFA}" dt="2021-07-03T09:03:29.119" v="3979" actId="478"/>
          <ac:spMkLst>
            <pc:docMk/>
            <pc:sldMk cId="0" sldId="269"/>
            <ac:spMk id="7" creationId="{00000000-0000-0000-0000-000000000000}"/>
          </ac:spMkLst>
        </pc:spChg>
        <pc:spChg chg="del">
          <ac:chgData name="chen sihan" userId="8763cc3dfead79f2" providerId="LiveId" clId="{F6CCC0A8-02BA-0243-A173-0E140CB27EFA}" dt="2021-07-03T09:03:29.119" v="3979" actId="478"/>
          <ac:spMkLst>
            <pc:docMk/>
            <pc:sldMk cId="0" sldId="269"/>
            <ac:spMk id="10" creationId="{00000000-0000-0000-0000-000000000000}"/>
          </ac:spMkLst>
        </pc:spChg>
        <pc:spChg chg="del">
          <ac:chgData name="chen sihan" userId="8763cc3dfead79f2" providerId="LiveId" clId="{F6CCC0A8-02BA-0243-A173-0E140CB27EFA}" dt="2021-07-03T09:03:29.119" v="3979" actId="478"/>
          <ac:spMkLst>
            <pc:docMk/>
            <pc:sldMk cId="0" sldId="269"/>
            <ac:spMk id="11" creationId="{00000000-0000-0000-0000-000000000000}"/>
          </ac:spMkLst>
        </pc:spChg>
        <pc:spChg chg="del">
          <ac:chgData name="chen sihan" userId="8763cc3dfead79f2" providerId="LiveId" clId="{F6CCC0A8-02BA-0243-A173-0E140CB27EFA}" dt="2021-07-03T09:03:29.119" v="3979" actId="478"/>
          <ac:spMkLst>
            <pc:docMk/>
            <pc:sldMk cId="0" sldId="269"/>
            <ac:spMk id="13" creationId="{00000000-0000-0000-0000-000000000000}"/>
          </ac:spMkLst>
        </pc:spChg>
        <pc:spChg chg="del">
          <ac:chgData name="chen sihan" userId="8763cc3dfead79f2" providerId="LiveId" clId="{F6CCC0A8-02BA-0243-A173-0E140CB27EFA}" dt="2021-07-03T09:03:29.119" v="3979" actId="478"/>
          <ac:spMkLst>
            <pc:docMk/>
            <pc:sldMk cId="0" sldId="269"/>
            <ac:spMk id="14" creationId="{00000000-0000-0000-0000-000000000000}"/>
          </ac:spMkLst>
        </pc:spChg>
        <pc:spChg chg="del">
          <ac:chgData name="chen sihan" userId="8763cc3dfead79f2" providerId="LiveId" clId="{F6CCC0A8-02BA-0243-A173-0E140CB27EFA}" dt="2021-07-03T09:03:29.119" v="3979" actId="478"/>
          <ac:spMkLst>
            <pc:docMk/>
            <pc:sldMk cId="0" sldId="269"/>
            <ac:spMk id="16" creationId="{00000000-0000-0000-0000-000000000000}"/>
          </ac:spMkLst>
        </pc:spChg>
        <pc:spChg chg="del">
          <ac:chgData name="chen sihan" userId="8763cc3dfead79f2" providerId="LiveId" clId="{F6CCC0A8-02BA-0243-A173-0E140CB27EFA}" dt="2021-07-03T09:03:29.119" v="3979" actId="478"/>
          <ac:spMkLst>
            <pc:docMk/>
            <pc:sldMk cId="0" sldId="269"/>
            <ac:spMk id="17" creationId="{00000000-0000-0000-0000-000000000000}"/>
          </ac:spMkLst>
        </pc:spChg>
        <pc:spChg chg="del">
          <ac:chgData name="chen sihan" userId="8763cc3dfead79f2" providerId="LiveId" clId="{F6CCC0A8-02BA-0243-A173-0E140CB27EFA}" dt="2021-07-03T09:03:29.119" v="3979" actId="478"/>
          <ac:spMkLst>
            <pc:docMk/>
            <pc:sldMk cId="0" sldId="269"/>
            <ac:spMk id="19" creationId="{00000000-0000-0000-0000-000000000000}"/>
          </ac:spMkLst>
        </pc:spChg>
        <pc:spChg chg="del">
          <ac:chgData name="chen sihan" userId="8763cc3dfead79f2" providerId="LiveId" clId="{F6CCC0A8-02BA-0243-A173-0E140CB27EFA}" dt="2021-07-03T09:03:29.119" v="3979" actId="478"/>
          <ac:spMkLst>
            <pc:docMk/>
            <pc:sldMk cId="0" sldId="269"/>
            <ac:spMk id="20" creationId="{00000000-0000-0000-0000-000000000000}"/>
          </ac:spMkLst>
        </pc:spChg>
        <pc:spChg chg="mod">
          <ac:chgData name="chen sihan" userId="8763cc3dfead79f2" providerId="LiveId" clId="{F6CCC0A8-02BA-0243-A173-0E140CB27EFA}" dt="2021-07-03T09:05:53.086" v="4219" actId="20577"/>
          <ac:spMkLst>
            <pc:docMk/>
            <pc:sldMk cId="0" sldId="269"/>
            <ac:spMk id="22" creationId="{00000000-0000-0000-0000-000000000000}"/>
          </ac:spMkLst>
        </pc:spChg>
        <pc:spChg chg="add mod">
          <ac:chgData name="chen sihan" userId="8763cc3dfead79f2" providerId="LiveId" clId="{F6CCC0A8-02BA-0243-A173-0E140CB27EFA}" dt="2021-07-03T09:08:32.042" v="4304" actId="20577"/>
          <ac:spMkLst>
            <pc:docMk/>
            <pc:sldMk cId="0" sldId="269"/>
            <ac:spMk id="24" creationId="{2950B944-0E2B-9341-847F-334D8C7543CF}"/>
          </ac:spMkLst>
        </pc:spChg>
        <pc:picChg chg="add del mod">
          <ac:chgData name="chen sihan" userId="8763cc3dfead79f2" providerId="LiveId" clId="{F6CCC0A8-02BA-0243-A173-0E140CB27EFA}" dt="2021-07-03T09:08:22.239" v="4301" actId="478"/>
          <ac:picMkLst>
            <pc:docMk/>
            <pc:sldMk cId="0" sldId="269"/>
            <ac:picMk id="2" creationId="{0E43C82E-7A17-ED47-81E5-DE5F9F671357}"/>
          </ac:picMkLst>
        </pc:picChg>
        <pc:picChg chg="add mod">
          <ac:chgData name="chen sihan" userId="8763cc3dfead79f2" providerId="LiveId" clId="{F6CCC0A8-02BA-0243-A173-0E140CB27EFA}" dt="2021-07-03T09:08:34.022" v="4305" actId="1076"/>
          <ac:picMkLst>
            <pc:docMk/>
            <pc:sldMk cId="0" sldId="269"/>
            <ac:picMk id="3" creationId="{4BF7F1DF-2CB3-E243-A9FC-20F3797FBC01}"/>
          </ac:picMkLst>
        </pc:picChg>
        <pc:cxnChg chg="del">
          <ac:chgData name="chen sihan" userId="8763cc3dfead79f2" providerId="LiveId" clId="{F6CCC0A8-02BA-0243-A173-0E140CB27EFA}" dt="2021-07-03T09:03:29.119" v="3979" actId="478"/>
          <ac:cxnSpMkLst>
            <pc:docMk/>
            <pc:sldMk cId="0" sldId="269"/>
            <ac:cxnSpMk id="12" creationId="{00000000-0000-0000-0000-000000000000}"/>
          </ac:cxnSpMkLst>
        </pc:cxnChg>
        <pc:cxnChg chg="del">
          <ac:chgData name="chen sihan" userId="8763cc3dfead79f2" providerId="LiveId" clId="{F6CCC0A8-02BA-0243-A173-0E140CB27EFA}" dt="2021-07-03T09:03:29.119" v="3979" actId="478"/>
          <ac:cxnSpMkLst>
            <pc:docMk/>
            <pc:sldMk cId="0" sldId="269"/>
            <ac:cxnSpMk id="15" creationId="{00000000-0000-0000-0000-000000000000}"/>
          </ac:cxnSpMkLst>
        </pc:cxnChg>
        <pc:cxnChg chg="del">
          <ac:chgData name="chen sihan" userId="8763cc3dfead79f2" providerId="LiveId" clId="{F6CCC0A8-02BA-0243-A173-0E140CB27EFA}" dt="2021-07-03T09:03:29.119" v="3979" actId="478"/>
          <ac:cxnSpMkLst>
            <pc:docMk/>
            <pc:sldMk cId="0" sldId="269"/>
            <ac:cxnSpMk id="18" creationId="{00000000-0000-0000-0000-000000000000}"/>
          </ac:cxnSpMkLst>
        </pc:cxnChg>
        <pc:cxnChg chg="del">
          <ac:chgData name="chen sihan" userId="8763cc3dfead79f2" providerId="LiveId" clId="{F6CCC0A8-02BA-0243-A173-0E140CB27EFA}" dt="2021-07-03T09:03:29.119" v="3979" actId="478"/>
          <ac:cxnSpMkLst>
            <pc:docMk/>
            <pc:sldMk cId="0" sldId="269"/>
            <ac:cxnSpMk id="21" creationId="{00000000-0000-0000-0000-000000000000}"/>
          </ac:cxnSpMkLst>
        </pc:cxnChg>
      </pc:sldChg>
      <pc:sldChg chg="del">
        <pc:chgData name="chen sihan" userId="8763cc3dfead79f2" providerId="LiveId" clId="{F6CCC0A8-02BA-0243-A173-0E140CB27EFA}" dt="2021-07-03T09:12:07.011" v="4478" actId="2696"/>
        <pc:sldMkLst>
          <pc:docMk/>
          <pc:sldMk cId="0" sldId="270"/>
        </pc:sldMkLst>
      </pc:sldChg>
      <pc:sldChg chg="del">
        <pc:chgData name="chen sihan" userId="8763cc3dfead79f2" providerId="LiveId" clId="{F6CCC0A8-02BA-0243-A173-0E140CB27EFA}" dt="2021-07-03T09:12:46.834" v="4481" actId="2696"/>
        <pc:sldMkLst>
          <pc:docMk/>
          <pc:sldMk cId="0" sldId="271"/>
        </pc:sldMkLst>
      </pc:sldChg>
      <pc:sldChg chg="del">
        <pc:chgData name="chen sihan" userId="8763cc3dfead79f2" providerId="LiveId" clId="{F6CCC0A8-02BA-0243-A173-0E140CB27EFA}" dt="2021-07-03T09:12:37.501" v="4479" actId="2696"/>
        <pc:sldMkLst>
          <pc:docMk/>
          <pc:sldMk cId="0" sldId="272"/>
        </pc:sldMkLst>
      </pc:sldChg>
      <pc:sldChg chg="del">
        <pc:chgData name="chen sihan" userId="8763cc3dfead79f2" providerId="LiveId" clId="{F6CCC0A8-02BA-0243-A173-0E140CB27EFA}" dt="2021-07-03T09:12:43.839" v="4480" actId="2696"/>
        <pc:sldMkLst>
          <pc:docMk/>
          <pc:sldMk cId="0" sldId="273"/>
        </pc:sldMkLst>
      </pc:sldChg>
      <pc:sldChg chg="modSp mod">
        <pc:chgData name="chen sihan" userId="8763cc3dfead79f2" providerId="LiveId" clId="{F6CCC0A8-02BA-0243-A173-0E140CB27EFA}" dt="2021-07-03T09:14:01.202" v="4542" actId="20577"/>
        <pc:sldMkLst>
          <pc:docMk/>
          <pc:sldMk cId="0" sldId="275"/>
        </pc:sldMkLst>
        <pc:spChg chg="mod">
          <ac:chgData name="chen sihan" userId="8763cc3dfead79f2" providerId="LiveId" clId="{F6CCC0A8-02BA-0243-A173-0E140CB27EFA}" dt="2021-07-03T09:14:01.202" v="4542" actId="20577"/>
          <ac:spMkLst>
            <pc:docMk/>
            <pc:sldMk cId="0" sldId="275"/>
            <ac:spMk id="3" creationId="{D1EC35C7-C6C2-774F-9F1C-B769C5E4A2D0}"/>
          </ac:spMkLst>
        </pc:spChg>
      </pc:sldChg>
      <pc:sldChg chg="addSp delSp modSp mod">
        <pc:chgData name="chen sihan" userId="8763cc3dfead79f2" providerId="LiveId" clId="{F6CCC0A8-02BA-0243-A173-0E140CB27EFA}" dt="2021-07-03T09:17:48.284" v="4561" actId="1076"/>
        <pc:sldMkLst>
          <pc:docMk/>
          <pc:sldMk cId="0" sldId="288"/>
        </pc:sldMkLst>
        <pc:picChg chg="add mod">
          <ac:chgData name="chen sihan" userId="8763cc3dfead79f2" providerId="LiveId" clId="{F6CCC0A8-02BA-0243-A173-0E140CB27EFA}" dt="2021-07-03T09:16:28.909" v="4550" actId="1076"/>
          <ac:picMkLst>
            <pc:docMk/>
            <pc:sldMk cId="0" sldId="288"/>
            <ac:picMk id="2" creationId="{FE1A6C83-05D9-2D47-96A5-990A6019FD58}"/>
          </ac:picMkLst>
        </pc:picChg>
        <pc:picChg chg="add del mod">
          <ac:chgData name="chen sihan" userId="8763cc3dfead79f2" providerId="LiveId" clId="{F6CCC0A8-02BA-0243-A173-0E140CB27EFA}" dt="2021-07-03T09:17:05.082" v="4555" actId="478"/>
          <ac:picMkLst>
            <pc:docMk/>
            <pc:sldMk cId="0" sldId="288"/>
            <ac:picMk id="3" creationId="{1623DB5C-5F79-F247-AC2B-E8BFD20A99D3}"/>
          </ac:picMkLst>
        </pc:picChg>
        <pc:picChg chg="add mod">
          <ac:chgData name="chen sihan" userId="8763cc3dfead79f2" providerId="LiveId" clId="{F6CCC0A8-02BA-0243-A173-0E140CB27EFA}" dt="2021-07-03T09:17:48.284" v="4561" actId="1076"/>
          <ac:picMkLst>
            <pc:docMk/>
            <pc:sldMk cId="0" sldId="288"/>
            <ac:picMk id="4" creationId="{AE412956-5736-244D-BE9F-AED279D515BD}"/>
          </ac:picMkLst>
        </pc:picChg>
      </pc:sldChg>
      <pc:sldChg chg="addSp delSp modSp mod ord">
        <pc:chgData name="chen sihan" userId="8763cc3dfead79f2" providerId="LiveId" clId="{F6CCC0A8-02BA-0243-A173-0E140CB27EFA}" dt="2021-07-03T08:44:32.230" v="2609" actId="20577"/>
        <pc:sldMkLst>
          <pc:docMk/>
          <pc:sldMk cId="0" sldId="290"/>
        </pc:sldMkLst>
        <pc:spChg chg="add del mod">
          <ac:chgData name="chen sihan" userId="8763cc3dfead79f2" providerId="LiveId" clId="{F6CCC0A8-02BA-0243-A173-0E140CB27EFA}" dt="2021-07-03T07:05:01.218" v="5"/>
          <ac:spMkLst>
            <pc:docMk/>
            <pc:sldMk cId="0" sldId="290"/>
            <ac:spMk id="2" creationId="{B353AF31-9FC7-2946-B20C-E0445468FAA9}"/>
          </ac:spMkLst>
        </pc:spChg>
        <pc:spChg chg="add del mod">
          <ac:chgData name="chen sihan" userId="8763cc3dfead79f2" providerId="LiveId" clId="{F6CCC0A8-02BA-0243-A173-0E140CB27EFA}" dt="2021-07-03T07:06:33.632" v="8"/>
          <ac:spMkLst>
            <pc:docMk/>
            <pc:sldMk cId="0" sldId="290"/>
            <ac:spMk id="3" creationId="{FE19C85F-F55F-7A4D-9A1B-085E93F593D4}"/>
          </ac:spMkLst>
        </pc:spChg>
        <pc:spChg chg="add mod">
          <ac:chgData name="chen sihan" userId="8763cc3dfead79f2" providerId="LiveId" clId="{F6CCC0A8-02BA-0243-A173-0E140CB27EFA}" dt="2021-07-03T08:44:32.230" v="2609" actId="20577"/>
          <ac:spMkLst>
            <pc:docMk/>
            <pc:sldMk cId="0" sldId="290"/>
            <ac:spMk id="46" creationId="{2FEF0949-54A4-D045-A460-F816DAB0A381}"/>
          </ac:spMkLst>
        </pc:spChg>
        <pc:spChg chg="del">
          <ac:chgData name="chen sihan" userId="8763cc3dfead79f2" providerId="LiveId" clId="{F6CCC0A8-02BA-0243-A173-0E140CB27EFA}" dt="2021-07-03T08:07:08.352" v="1289" actId="478"/>
          <ac:spMkLst>
            <pc:docMk/>
            <pc:sldMk cId="0" sldId="290"/>
            <ac:spMk id="24614" creationId="{00000000-0000-0000-0000-000000000000}"/>
          </ac:spMkLst>
        </pc:spChg>
        <pc:spChg chg="del">
          <ac:chgData name="chen sihan" userId="8763cc3dfead79f2" providerId="LiveId" clId="{F6CCC0A8-02BA-0243-A173-0E140CB27EFA}" dt="2021-07-03T08:07:08.352" v="1289" actId="478"/>
          <ac:spMkLst>
            <pc:docMk/>
            <pc:sldMk cId="0" sldId="290"/>
            <ac:spMk id="24615" creationId="{00000000-0000-0000-0000-000000000000}"/>
          </ac:spMkLst>
        </pc:spChg>
        <pc:spChg chg="del">
          <ac:chgData name="chen sihan" userId="8763cc3dfead79f2" providerId="LiveId" clId="{F6CCC0A8-02BA-0243-A173-0E140CB27EFA}" dt="2021-07-03T08:07:08.352" v="1289" actId="478"/>
          <ac:spMkLst>
            <pc:docMk/>
            <pc:sldMk cId="0" sldId="290"/>
            <ac:spMk id="24616" creationId="{00000000-0000-0000-0000-000000000000}"/>
          </ac:spMkLst>
        </pc:spChg>
        <pc:spChg chg="del">
          <ac:chgData name="chen sihan" userId="8763cc3dfead79f2" providerId="LiveId" clId="{F6CCC0A8-02BA-0243-A173-0E140CB27EFA}" dt="2021-07-03T08:07:08.352" v="1289" actId="478"/>
          <ac:spMkLst>
            <pc:docMk/>
            <pc:sldMk cId="0" sldId="290"/>
            <ac:spMk id="24617" creationId="{00000000-0000-0000-0000-000000000000}"/>
          </ac:spMkLst>
        </pc:spChg>
        <pc:spChg chg="del">
          <ac:chgData name="chen sihan" userId="8763cc3dfead79f2" providerId="LiveId" clId="{F6CCC0A8-02BA-0243-A173-0E140CB27EFA}" dt="2021-07-03T08:07:08.352" v="1289" actId="478"/>
          <ac:spMkLst>
            <pc:docMk/>
            <pc:sldMk cId="0" sldId="290"/>
            <ac:spMk id="24618" creationId="{00000000-0000-0000-0000-000000000000}"/>
          </ac:spMkLst>
        </pc:spChg>
        <pc:spChg chg="del">
          <ac:chgData name="chen sihan" userId="8763cc3dfead79f2" providerId="LiveId" clId="{F6CCC0A8-02BA-0243-A173-0E140CB27EFA}" dt="2021-07-03T08:07:01.568" v="1284" actId="478"/>
          <ac:spMkLst>
            <pc:docMk/>
            <pc:sldMk cId="0" sldId="290"/>
            <ac:spMk id="24619" creationId="{00000000-0000-0000-0000-000000000000}"/>
          </ac:spMkLst>
        </pc:spChg>
        <pc:spChg chg="del mod">
          <ac:chgData name="chen sihan" userId="8763cc3dfead79f2" providerId="LiveId" clId="{F6CCC0A8-02BA-0243-A173-0E140CB27EFA}" dt="2021-07-03T08:07:04.254" v="1286" actId="478"/>
          <ac:spMkLst>
            <pc:docMk/>
            <pc:sldMk cId="0" sldId="290"/>
            <ac:spMk id="24620" creationId="{00000000-0000-0000-0000-000000000000}"/>
          </ac:spMkLst>
        </pc:spChg>
        <pc:spChg chg="del mod">
          <ac:chgData name="chen sihan" userId="8763cc3dfead79f2" providerId="LiveId" clId="{F6CCC0A8-02BA-0243-A173-0E140CB27EFA}" dt="2021-07-03T04:15:37.097" v="2"/>
          <ac:spMkLst>
            <pc:docMk/>
            <pc:sldMk cId="0" sldId="290"/>
            <ac:spMk id="24625" creationId="{00000000-0000-0000-0000-000000000000}"/>
          </ac:spMkLst>
        </pc:spChg>
        <pc:spChg chg="del">
          <ac:chgData name="chen sihan" userId="8763cc3dfead79f2" providerId="LiveId" clId="{F6CCC0A8-02BA-0243-A173-0E140CB27EFA}" dt="2021-07-03T08:07:05.790" v="1287" actId="478"/>
          <ac:spMkLst>
            <pc:docMk/>
            <pc:sldMk cId="0" sldId="290"/>
            <ac:spMk id="24626" creationId="{00000000-0000-0000-0000-000000000000}"/>
          </ac:spMkLst>
        </pc:spChg>
        <pc:spChg chg="del">
          <ac:chgData name="chen sihan" userId="8763cc3dfead79f2" providerId="LiveId" clId="{F6CCC0A8-02BA-0243-A173-0E140CB27EFA}" dt="2021-07-03T08:06:59.229" v="1283" actId="478"/>
          <ac:spMkLst>
            <pc:docMk/>
            <pc:sldMk cId="0" sldId="290"/>
            <ac:spMk id="24627" creationId="{00000000-0000-0000-0000-000000000000}"/>
          </ac:spMkLst>
        </pc:spChg>
        <pc:spChg chg="del">
          <ac:chgData name="chen sihan" userId="8763cc3dfead79f2" providerId="LiveId" clId="{F6CCC0A8-02BA-0243-A173-0E140CB27EFA}" dt="2021-07-03T08:07:10.266" v="1290" actId="478"/>
          <ac:spMkLst>
            <pc:docMk/>
            <pc:sldMk cId="0" sldId="290"/>
            <ac:spMk id="24628" creationId="{00000000-0000-0000-0000-000000000000}"/>
          </ac:spMkLst>
        </pc:spChg>
        <pc:spChg chg="del">
          <ac:chgData name="chen sihan" userId="8763cc3dfead79f2" providerId="LiveId" clId="{F6CCC0A8-02BA-0243-A173-0E140CB27EFA}" dt="2021-07-03T08:07:10.266" v="1290" actId="478"/>
          <ac:spMkLst>
            <pc:docMk/>
            <pc:sldMk cId="0" sldId="290"/>
            <ac:spMk id="24629" creationId="{00000000-0000-0000-0000-000000000000}"/>
          </ac:spMkLst>
        </pc:spChg>
        <pc:spChg chg="del">
          <ac:chgData name="chen sihan" userId="8763cc3dfead79f2" providerId="LiveId" clId="{F6CCC0A8-02BA-0243-A173-0E140CB27EFA}" dt="2021-07-03T08:07:10.266" v="1290" actId="478"/>
          <ac:spMkLst>
            <pc:docMk/>
            <pc:sldMk cId="0" sldId="290"/>
            <ac:spMk id="24630" creationId="{00000000-0000-0000-0000-000000000000}"/>
          </ac:spMkLst>
        </pc:spChg>
        <pc:spChg chg="del">
          <ac:chgData name="chen sihan" userId="8763cc3dfead79f2" providerId="LiveId" clId="{F6CCC0A8-02BA-0243-A173-0E140CB27EFA}" dt="2021-07-03T08:07:10.266" v="1290" actId="478"/>
          <ac:spMkLst>
            <pc:docMk/>
            <pc:sldMk cId="0" sldId="290"/>
            <ac:spMk id="24631" creationId="{00000000-0000-0000-0000-000000000000}"/>
          </ac:spMkLst>
        </pc:spChg>
        <pc:grpChg chg="del">
          <ac:chgData name="chen sihan" userId="8763cc3dfead79f2" providerId="LiveId" clId="{F6CCC0A8-02BA-0243-A173-0E140CB27EFA}" dt="2021-07-03T08:07:06.700" v="1288" actId="478"/>
          <ac:grpSpMkLst>
            <pc:docMk/>
            <pc:sldMk cId="0" sldId="290"/>
            <ac:grpSpMk id="24597" creationId="{00000000-0000-0000-0000-000000000000}"/>
          </ac:grpSpMkLst>
        </pc:grpChg>
        <pc:grpChg chg="del">
          <ac:chgData name="chen sihan" userId="8763cc3dfead79f2" providerId="LiveId" clId="{F6CCC0A8-02BA-0243-A173-0E140CB27EFA}" dt="2021-07-03T08:07:08.352" v="1289" actId="478"/>
          <ac:grpSpMkLst>
            <pc:docMk/>
            <pc:sldMk cId="0" sldId="290"/>
            <ac:grpSpMk id="24608" creationId="{00000000-0000-0000-0000-000000000000}"/>
          </ac:grpSpMkLst>
        </pc:grpChg>
        <pc:grpChg chg="del">
          <ac:chgData name="chen sihan" userId="8763cc3dfead79f2" providerId="LiveId" clId="{F6CCC0A8-02BA-0243-A173-0E140CB27EFA}" dt="2021-07-03T08:06:57.693" v="1282" actId="478"/>
          <ac:grpSpMkLst>
            <pc:docMk/>
            <pc:sldMk cId="0" sldId="290"/>
            <ac:grpSpMk id="24621" creationId="{00000000-0000-0000-0000-000000000000}"/>
          </ac:grpSpMkLst>
        </pc:grpChg>
        <pc:picChg chg="add del mod">
          <ac:chgData name="chen sihan" userId="8763cc3dfead79f2" providerId="LiveId" clId="{F6CCC0A8-02BA-0243-A173-0E140CB27EFA}" dt="2021-07-03T08:17:16.432" v="1534" actId="478"/>
          <ac:picMkLst>
            <pc:docMk/>
            <pc:sldMk cId="0" sldId="290"/>
            <ac:picMk id="4" creationId="{A6549648-1980-194D-BC4E-911E543F6B02}"/>
          </ac:picMkLst>
        </pc:picChg>
        <pc:picChg chg="add mod">
          <ac:chgData name="chen sihan" userId="8763cc3dfead79f2" providerId="LiveId" clId="{F6CCC0A8-02BA-0243-A173-0E140CB27EFA}" dt="2021-07-03T08:40:30.448" v="2220" actId="1076"/>
          <ac:picMkLst>
            <pc:docMk/>
            <pc:sldMk cId="0" sldId="290"/>
            <ac:picMk id="5" creationId="{22366627-3A4F-594C-AED8-ADCE693BC317}"/>
          </ac:picMkLst>
        </pc:picChg>
        <pc:picChg chg="add mod">
          <ac:chgData name="chen sihan" userId="8763cc3dfead79f2" providerId="LiveId" clId="{F6CCC0A8-02BA-0243-A173-0E140CB27EFA}" dt="2021-07-03T08:20:34.189" v="1544" actId="1076"/>
          <ac:picMkLst>
            <pc:docMk/>
            <pc:sldMk cId="0" sldId="290"/>
            <ac:picMk id="6" creationId="{81FE15AA-9A69-C340-8C62-95C77ACA417E}"/>
          </ac:picMkLst>
        </pc:picChg>
        <pc:picChg chg="add del mod">
          <ac:chgData name="chen sihan" userId="8763cc3dfead79f2" providerId="LiveId" clId="{F6CCC0A8-02BA-0243-A173-0E140CB27EFA}" dt="2021-07-03T08:10:50.739" v="1505"/>
          <ac:picMkLst>
            <pc:docMk/>
            <pc:sldMk cId="0" sldId="290"/>
            <ac:picMk id="47" creationId="{944B842B-DD0C-9741-B175-2DF0D36A5CF2}"/>
          </ac:picMkLst>
        </pc:picChg>
      </pc:sldChg>
      <pc:sldChg chg="modSp mod">
        <pc:chgData name="chen sihan" userId="8763cc3dfead79f2" providerId="LiveId" clId="{F6CCC0A8-02BA-0243-A173-0E140CB27EFA}" dt="2021-07-03T09:06:03.789" v="4246" actId="20577"/>
        <pc:sldMkLst>
          <pc:docMk/>
          <pc:sldMk cId="0" sldId="295"/>
        </pc:sldMkLst>
        <pc:spChg chg="mod">
          <ac:chgData name="chen sihan" userId="8763cc3dfead79f2" providerId="LiveId" clId="{F6CCC0A8-02BA-0243-A173-0E140CB27EFA}" dt="2021-07-03T09:06:03.789" v="4246" actId="20577"/>
          <ac:spMkLst>
            <pc:docMk/>
            <pc:sldMk cId="0" sldId="295"/>
            <ac:spMk id="38" creationId="{00000000-0000-0000-0000-000000000000}"/>
          </ac:spMkLst>
        </pc:spChg>
      </pc:sldChg>
      <pc:sldChg chg="addSp delSp modSp mod addCm modCm">
        <pc:chgData name="chen sihan" userId="8763cc3dfead79f2" providerId="LiveId" clId="{F6CCC0A8-02BA-0243-A173-0E140CB27EFA}" dt="2021-07-03T08:44:20.122" v="2593" actId="20577"/>
        <pc:sldMkLst>
          <pc:docMk/>
          <pc:sldMk cId="2028830760" sldId="300"/>
        </pc:sldMkLst>
        <pc:spChg chg="add mod">
          <ac:chgData name="chen sihan" userId="8763cc3dfead79f2" providerId="LiveId" clId="{F6CCC0A8-02BA-0243-A173-0E140CB27EFA}" dt="2021-07-03T08:44:20.122" v="2593" actId="20577"/>
          <ac:spMkLst>
            <pc:docMk/>
            <pc:sldMk cId="2028830760" sldId="300"/>
            <ac:spMk id="2" creationId="{74D6DA58-8A92-1E46-8842-740E6C43048E}"/>
          </ac:spMkLst>
        </pc:spChg>
        <pc:spChg chg="add mod">
          <ac:chgData name="chen sihan" userId="8763cc3dfead79f2" providerId="LiveId" clId="{F6CCC0A8-02BA-0243-A173-0E140CB27EFA}" dt="2021-07-03T07:47:53.221" v="474" actId="1076"/>
          <ac:spMkLst>
            <pc:docMk/>
            <pc:sldMk cId="2028830760" sldId="300"/>
            <ac:spMk id="45" creationId="{6144523C-372C-4D4C-A703-CFBE69FC5192}"/>
          </ac:spMkLst>
        </pc:spChg>
        <pc:spChg chg="mod">
          <ac:chgData name="chen sihan" userId="8763cc3dfead79f2" providerId="LiveId" clId="{F6CCC0A8-02BA-0243-A173-0E140CB27EFA}" dt="2021-07-03T07:09:20.147" v="10" actId="1076"/>
          <ac:spMkLst>
            <pc:docMk/>
            <pc:sldMk cId="2028830760" sldId="300"/>
            <ac:spMk id="24598" creationId="{00000000-0000-0000-0000-000000000000}"/>
          </ac:spMkLst>
        </pc:spChg>
        <pc:spChg chg="mod">
          <ac:chgData name="chen sihan" userId="8763cc3dfead79f2" providerId="LiveId" clId="{F6CCC0A8-02BA-0243-A173-0E140CB27EFA}" dt="2021-07-03T07:09:20.147" v="10" actId="1076"/>
          <ac:spMkLst>
            <pc:docMk/>
            <pc:sldMk cId="2028830760" sldId="300"/>
            <ac:spMk id="24599" creationId="{00000000-0000-0000-0000-000000000000}"/>
          </ac:spMkLst>
        </pc:spChg>
        <pc:spChg chg="mod">
          <ac:chgData name="chen sihan" userId="8763cc3dfead79f2" providerId="LiveId" clId="{F6CCC0A8-02BA-0243-A173-0E140CB27EFA}" dt="2021-07-03T07:09:20.147" v="10" actId="1076"/>
          <ac:spMkLst>
            <pc:docMk/>
            <pc:sldMk cId="2028830760" sldId="300"/>
            <ac:spMk id="24600" creationId="{00000000-0000-0000-0000-000000000000}"/>
          </ac:spMkLst>
        </pc:spChg>
        <pc:spChg chg="mod">
          <ac:chgData name="chen sihan" userId="8763cc3dfead79f2" providerId="LiveId" clId="{F6CCC0A8-02BA-0243-A173-0E140CB27EFA}" dt="2021-07-03T07:09:20.147" v="10" actId="1076"/>
          <ac:spMkLst>
            <pc:docMk/>
            <pc:sldMk cId="2028830760" sldId="300"/>
            <ac:spMk id="24601" creationId="{00000000-0000-0000-0000-000000000000}"/>
          </ac:spMkLst>
        </pc:spChg>
        <pc:spChg chg="mod">
          <ac:chgData name="chen sihan" userId="8763cc3dfead79f2" providerId="LiveId" clId="{F6CCC0A8-02BA-0243-A173-0E140CB27EFA}" dt="2021-07-03T07:09:20.147" v="10" actId="1076"/>
          <ac:spMkLst>
            <pc:docMk/>
            <pc:sldMk cId="2028830760" sldId="300"/>
            <ac:spMk id="24602" creationId="{00000000-0000-0000-0000-000000000000}"/>
          </ac:spMkLst>
        </pc:spChg>
        <pc:spChg chg="mod">
          <ac:chgData name="chen sihan" userId="8763cc3dfead79f2" providerId="LiveId" clId="{F6CCC0A8-02BA-0243-A173-0E140CB27EFA}" dt="2021-07-03T07:09:20.147" v="10" actId="1076"/>
          <ac:spMkLst>
            <pc:docMk/>
            <pc:sldMk cId="2028830760" sldId="300"/>
            <ac:spMk id="24603" creationId="{00000000-0000-0000-0000-000000000000}"/>
          </ac:spMkLst>
        </pc:spChg>
        <pc:spChg chg="mod">
          <ac:chgData name="chen sihan" userId="8763cc3dfead79f2" providerId="LiveId" clId="{F6CCC0A8-02BA-0243-A173-0E140CB27EFA}" dt="2021-07-03T07:09:20.147" v="10" actId="1076"/>
          <ac:spMkLst>
            <pc:docMk/>
            <pc:sldMk cId="2028830760" sldId="300"/>
            <ac:spMk id="24604" creationId="{00000000-0000-0000-0000-000000000000}"/>
          </ac:spMkLst>
        </pc:spChg>
        <pc:spChg chg="mod">
          <ac:chgData name="chen sihan" userId="8763cc3dfead79f2" providerId="LiveId" clId="{F6CCC0A8-02BA-0243-A173-0E140CB27EFA}" dt="2021-07-03T07:09:20.147" v="10" actId="1076"/>
          <ac:spMkLst>
            <pc:docMk/>
            <pc:sldMk cId="2028830760" sldId="300"/>
            <ac:spMk id="24605" creationId="{00000000-0000-0000-0000-000000000000}"/>
          </ac:spMkLst>
        </pc:spChg>
        <pc:spChg chg="mod">
          <ac:chgData name="chen sihan" userId="8763cc3dfead79f2" providerId="LiveId" clId="{F6CCC0A8-02BA-0243-A173-0E140CB27EFA}" dt="2021-07-03T07:09:20.147" v="10" actId="1076"/>
          <ac:spMkLst>
            <pc:docMk/>
            <pc:sldMk cId="2028830760" sldId="300"/>
            <ac:spMk id="24606" creationId="{00000000-0000-0000-0000-000000000000}"/>
          </ac:spMkLst>
        </pc:spChg>
        <pc:spChg chg="mod">
          <ac:chgData name="chen sihan" userId="8763cc3dfead79f2" providerId="LiveId" clId="{F6CCC0A8-02BA-0243-A173-0E140CB27EFA}" dt="2021-07-03T07:09:20.147" v="10" actId="1076"/>
          <ac:spMkLst>
            <pc:docMk/>
            <pc:sldMk cId="2028830760" sldId="300"/>
            <ac:spMk id="24607" creationId="{00000000-0000-0000-0000-000000000000}"/>
          </ac:spMkLst>
        </pc:spChg>
        <pc:spChg chg="del">
          <ac:chgData name="chen sihan" userId="8763cc3dfead79f2" providerId="LiveId" clId="{F6CCC0A8-02BA-0243-A173-0E140CB27EFA}" dt="2021-07-03T07:09:17.492" v="9" actId="478"/>
          <ac:spMkLst>
            <pc:docMk/>
            <pc:sldMk cId="2028830760" sldId="300"/>
            <ac:spMk id="24614" creationId="{00000000-0000-0000-0000-000000000000}"/>
          </ac:spMkLst>
        </pc:spChg>
        <pc:spChg chg="del">
          <ac:chgData name="chen sihan" userId="8763cc3dfead79f2" providerId="LiveId" clId="{F6CCC0A8-02BA-0243-A173-0E140CB27EFA}" dt="2021-07-03T07:09:17.492" v="9" actId="478"/>
          <ac:spMkLst>
            <pc:docMk/>
            <pc:sldMk cId="2028830760" sldId="300"/>
            <ac:spMk id="24615" creationId="{00000000-0000-0000-0000-000000000000}"/>
          </ac:spMkLst>
        </pc:spChg>
        <pc:spChg chg="del">
          <ac:chgData name="chen sihan" userId="8763cc3dfead79f2" providerId="LiveId" clId="{F6CCC0A8-02BA-0243-A173-0E140CB27EFA}" dt="2021-07-03T07:09:17.492" v="9" actId="478"/>
          <ac:spMkLst>
            <pc:docMk/>
            <pc:sldMk cId="2028830760" sldId="300"/>
            <ac:spMk id="24616" creationId="{00000000-0000-0000-0000-000000000000}"/>
          </ac:spMkLst>
        </pc:spChg>
        <pc:spChg chg="del">
          <ac:chgData name="chen sihan" userId="8763cc3dfead79f2" providerId="LiveId" clId="{F6CCC0A8-02BA-0243-A173-0E140CB27EFA}" dt="2021-07-03T07:09:17.492" v="9" actId="478"/>
          <ac:spMkLst>
            <pc:docMk/>
            <pc:sldMk cId="2028830760" sldId="300"/>
            <ac:spMk id="24617" creationId="{00000000-0000-0000-0000-000000000000}"/>
          </ac:spMkLst>
        </pc:spChg>
        <pc:spChg chg="del">
          <ac:chgData name="chen sihan" userId="8763cc3dfead79f2" providerId="LiveId" clId="{F6CCC0A8-02BA-0243-A173-0E140CB27EFA}" dt="2021-07-03T07:09:17.492" v="9" actId="478"/>
          <ac:spMkLst>
            <pc:docMk/>
            <pc:sldMk cId="2028830760" sldId="300"/>
            <ac:spMk id="24618" creationId="{00000000-0000-0000-0000-000000000000}"/>
          </ac:spMkLst>
        </pc:spChg>
        <pc:spChg chg="del">
          <ac:chgData name="chen sihan" userId="8763cc3dfead79f2" providerId="LiveId" clId="{F6CCC0A8-02BA-0243-A173-0E140CB27EFA}" dt="2021-07-03T07:09:23.189" v="12" actId="478"/>
          <ac:spMkLst>
            <pc:docMk/>
            <pc:sldMk cId="2028830760" sldId="300"/>
            <ac:spMk id="24619" creationId="{00000000-0000-0000-0000-000000000000}"/>
          </ac:spMkLst>
        </pc:spChg>
        <pc:spChg chg="del">
          <ac:chgData name="chen sihan" userId="8763cc3dfead79f2" providerId="LiveId" clId="{F6CCC0A8-02BA-0243-A173-0E140CB27EFA}" dt="2021-07-03T07:09:23.189" v="12" actId="478"/>
          <ac:spMkLst>
            <pc:docMk/>
            <pc:sldMk cId="2028830760" sldId="300"/>
            <ac:spMk id="24620" creationId="{00000000-0000-0000-0000-000000000000}"/>
          </ac:spMkLst>
        </pc:spChg>
        <pc:spChg chg="mod">
          <ac:chgData name="chen sihan" userId="8763cc3dfead79f2" providerId="LiveId" clId="{F6CCC0A8-02BA-0243-A173-0E140CB27EFA}" dt="2021-07-03T07:49:28.806" v="486" actId="1076"/>
          <ac:spMkLst>
            <pc:docMk/>
            <pc:sldMk cId="2028830760" sldId="300"/>
            <ac:spMk id="24622" creationId="{00000000-0000-0000-0000-000000000000}"/>
          </ac:spMkLst>
        </pc:spChg>
        <pc:spChg chg="mod">
          <ac:chgData name="chen sihan" userId="8763cc3dfead79f2" providerId="LiveId" clId="{F6CCC0A8-02BA-0243-A173-0E140CB27EFA}" dt="2021-07-03T07:49:28.806" v="486" actId="1076"/>
          <ac:spMkLst>
            <pc:docMk/>
            <pc:sldMk cId="2028830760" sldId="300"/>
            <ac:spMk id="24623" creationId="{00000000-0000-0000-0000-000000000000}"/>
          </ac:spMkLst>
        </pc:spChg>
        <pc:spChg chg="mod">
          <ac:chgData name="chen sihan" userId="8763cc3dfead79f2" providerId="LiveId" clId="{F6CCC0A8-02BA-0243-A173-0E140CB27EFA}" dt="2021-07-03T07:49:28.806" v="486" actId="1076"/>
          <ac:spMkLst>
            <pc:docMk/>
            <pc:sldMk cId="2028830760" sldId="300"/>
            <ac:spMk id="24624" creationId="{00000000-0000-0000-0000-000000000000}"/>
          </ac:spMkLst>
        </pc:spChg>
        <pc:spChg chg="del mod">
          <ac:chgData name="chen sihan" userId="8763cc3dfead79f2" providerId="LiveId" clId="{F6CCC0A8-02BA-0243-A173-0E140CB27EFA}" dt="2021-07-03T07:10:31.463" v="56"/>
          <ac:spMkLst>
            <pc:docMk/>
            <pc:sldMk cId="2028830760" sldId="300"/>
            <ac:spMk id="24625" creationId="{00000000-0000-0000-0000-000000000000}"/>
          </ac:spMkLst>
        </pc:spChg>
        <pc:spChg chg="mod">
          <ac:chgData name="chen sihan" userId="8763cc3dfead79f2" providerId="LiveId" clId="{F6CCC0A8-02BA-0243-A173-0E140CB27EFA}" dt="2021-07-03T08:33:24.856" v="1755" actId="1076"/>
          <ac:spMkLst>
            <pc:docMk/>
            <pc:sldMk cId="2028830760" sldId="300"/>
            <ac:spMk id="24626" creationId="{00000000-0000-0000-0000-000000000000}"/>
          </ac:spMkLst>
        </pc:spChg>
        <pc:spChg chg="del">
          <ac:chgData name="chen sihan" userId="8763cc3dfead79f2" providerId="LiveId" clId="{F6CCC0A8-02BA-0243-A173-0E140CB27EFA}" dt="2021-07-03T07:09:23.189" v="12" actId="478"/>
          <ac:spMkLst>
            <pc:docMk/>
            <pc:sldMk cId="2028830760" sldId="300"/>
            <ac:spMk id="24627" creationId="{00000000-0000-0000-0000-000000000000}"/>
          </ac:spMkLst>
        </pc:spChg>
        <pc:spChg chg="del">
          <ac:chgData name="chen sihan" userId="8763cc3dfead79f2" providerId="LiveId" clId="{F6CCC0A8-02BA-0243-A173-0E140CB27EFA}" dt="2021-07-03T07:09:23.189" v="12" actId="478"/>
          <ac:spMkLst>
            <pc:docMk/>
            <pc:sldMk cId="2028830760" sldId="300"/>
            <ac:spMk id="24628" creationId="{00000000-0000-0000-0000-000000000000}"/>
          </ac:spMkLst>
        </pc:spChg>
        <pc:spChg chg="del">
          <ac:chgData name="chen sihan" userId="8763cc3dfead79f2" providerId="LiveId" clId="{F6CCC0A8-02BA-0243-A173-0E140CB27EFA}" dt="2021-07-03T07:09:23.189" v="12" actId="478"/>
          <ac:spMkLst>
            <pc:docMk/>
            <pc:sldMk cId="2028830760" sldId="300"/>
            <ac:spMk id="24629" creationId="{00000000-0000-0000-0000-000000000000}"/>
          </ac:spMkLst>
        </pc:spChg>
        <pc:spChg chg="del">
          <ac:chgData name="chen sihan" userId="8763cc3dfead79f2" providerId="LiveId" clId="{F6CCC0A8-02BA-0243-A173-0E140CB27EFA}" dt="2021-07-03T07:09:17.492" v="9" actId="478"/>
          <ac:spMkLst>
            <pc:docMk/>
            <pc:sldMk cId="2028830760" sldId="300"/>
            <ac:spMk id="24630" creationId="{00000000-0000-0000-0000-000000000000}"/>
          </ac:spMkLst>
        </pc:spChg>
        <pc:spChg chg="del">
          <ac:chgData name="chen sihan" userId="8763cc3dfead79f2" providerId="LiveId" clId="{F6CCC0A8-02BA-0243-A173-0E140CB27EFA}" dt="2021-07-03T07:09:17.492" v="9" actId="478"/>
          <ac:spMkLst>
            <pc:docMk/>
            <pc:sldMk cId="2028830760" sldId="300"/>
            <ac:spMk id="24631" creationId="{00000000-0000-0000-0000-000000000000}"/>
          </ac:spMkLst>
        </pc:spChg>
        <pc:grpChg chg="del mod">
          <ac:chgData name="chen sihan" userId="8763cc3dfead79f2" providerId="LiveId" clId="{F6CCC0A8-02BA-0243-A173-0E140CB27EFA}" dt="2021-07-03T07:09:20.743" v="11" actId="478"/>
          <ac:grpSpMkLst>
            <pc:docMk/>
            <pc:sldMk cId="2028830760" sldId="300"/>
            <ac:grpSpMk id="24597" creationId="{00000000-0000-0000-0000-000000000000}"/>
          </ac:grpSpMkLst>
        </pc:grpChg>
        <pc:grpChg chg="del">
          <ac:chgData name="chen sihan" userId="8763cc3dfead79f2" providerId="LiveId" clId="{F6CCC0A8-02BA-0243-A173-0E140CB27EFA}" dt="2021-07-03T07:09:17.492" v="9" actId="478"/>
          <ac:grpSpMkLst>
            <pc:docMk/>
            <pc:sldMk cId="2028830760" sldId="300"/>
            <ac:grpSpMk id="24608" creationId="{00000000-0000-0000-0000-000000000000}"/>
          </ac:grpSpMkLst>
        </pc:grpChg>
        <pc:grpChg chg="mod">
          <ac:chgData name="chen sihan" userId="8763cc3dfead79f2" providerId="LiveId" clId="{F6CCC0A8-02BA-0243-A173-0E140CB27EFA}" dt="2021-07-03T07:49:28.806" v="486" actId="1076"/>
          <ac:grpSpMkLst>
            <pc:docMk/>
            <pc:sldMk cId="2028830760" sldId="300"/>
            <ac:grpSpMk id="24621" creationId="{00000000-0000-0000-0000-000000000000}"/>
          </ac:grpSpMkLst>
        </pc:grpChg>
        <pc:picChg chg="add del mod">
          <ac:chgData name="chen sihan" userId="8763cc3dfead79f2" providerId="LiveId" clId="{F6CCC0A8-02BA-0243-A173-0E140CB27EFA}" dt="2021-07-03T08:12:51.325" v="1513" actId="478"/>
          <ac:picMkLst>
            <pc:docMk/>
            <pc:sldMk cId="2028830760" sldId="300"/>
            <ac:picMk id="3" creationId="{DE3B0F97-7E41-2940-A492-48B1594ED0A7}"/>
          </ac:picMkLst>
        </pc:picChg>
        <pc:picChg chg="add mod">
          <ac:chgData name="chen sihan" userId="8763cc3dfead79f2" providerId="LiveId" clId="{F6CCC0A8-02BA-0243-A173-0E140CB27EFA}" dt="2021-07-03T08:43:11.243" v="2434" actId="1076"/>
          <ac:picMkLst>
            <pc:docMk/>
            <pc:sldMk cId="2028830760" sldId="300"/>
            <ac:picMk id="4" creationId="{5D437DAC-98F1-F34E-B23D-171DEDFA063E}"/>
          </ac:picMkLst>
        </pc:picChg>
      </pc:sldChg>
      <pc:sldChg chg="addSp delSp modSp mod ord">
        <pc:chgData name="chen sihan" userId="8763cc3dfead79f2" providerId="LiveId" clId="{F6CCC0A8-02BA-0243-A173-0E140CB27EFA}" dt="2021-07-03T08:44:25.931" v="2595" actId="20577"/>
        <pc:sldMkLst>
          <pc:docMk/>
          <pc:sldMk cId="1883521214" sldId="301"/>
        </pc:sldMkLst>
        <pc:spChg chg="add mod">
          <ac:chgData name="chen sihan" userId="8763cc3dfead79f2" providerId="LiveId" clId="{F6CCC0A8-02BA-0243-A173-0E140CB27EFA}" dt="2021-07-03T08:44:25.931" v="2595" actId="20577"/>
          <ac:spMkLst>
            <pc:docMk/>
            <pc:sldMk cId="1883521214" sldId="301"/>
            <ac:spMk id="43" creationId="{0398ECCF-F227-C849-8019-FF7BC8AE0588}"/>
          </ac:spMkLst>
        </pc:spChg>
        <pc:spChg chg="add del mod">
          <ac:chgData name="chen sihan" userId="8763cc3dfead79f2" providerId="LiveId" clId="{F6CCC0A8-02BA-0243-A173-0E140CB27EFA}" dt="2021-07-03T08:04:16.804" v="1267"/>
          <ac:spMkLst>
            <pc:docMk/>
            <pc:sldMk cId="1883521214" sldId="301"/>
            <ac:spMk id="45" creationId="{9BE77E0E-3C6F-5B41-B58A-6A312BEC91C7}"/>
          </ac:spMkLst>
        </pc:spChg>
        <pc:spChg chg="del">
          <ac:chgData name="chen sihan" userId="8763cc3dfead79f2" providerId="LiveId" clId="{F6CCC0A8-02BA-0243-A173-0E140CB27EFA}" dt="2021-07-03T07:48:19.019" v="475" actId="478"/>
          <ac:spMkLst>
            <pc:docMk/>
            <pc:sldMk cId="1883521214" sldId="301"/>
            <ac:spMk id="24614" creationId="{00000000-0000-0000-0000-000000000000}"/>
          </ac:spMkLst>
        </pc:spChg>
        <pc:spChg chg="del">
          <ac:chgData name="chen sihan" userId="8763cc3dfead79f2" providerId="LiveId" clId="{F6CCC0A8-02BA-0243-A173-0E140CB27EFA}" dt="2021-07-03T07:48:22.669" v="478" actId="478"/>
          <ac:spMkLst>
            <pc:docMk/>
            <pc:sldMk cId="1883521214" sldId="301"/>
            <ac:spMk id="24615" creationId="{00000000-0000-0000-0000-000000000000}"/>
          </ac:spMkLst>
        </pc:spChg>
        <pc:spChg chg="del">
          <ac:chgData name="chen sihan" userId="8763cc3dfead79f2" providerId="LiveId" clId="{F6CCC0A8-02BA-0243-A173-0E140CB27EFA}" dt="2021-07-03T07:48:19.019" v="475" actId="478"/>
          <ac:spMkLst>
            <pc:docMk/>
            <pc:sldMk cId="1883521214" sldId="301"/>
            <ac:spMk id="24616" creationId="{00000000-0000-0000-0000-000000000000}"/>
          </ac:spMkLst>
        </pc:spChg>
        <pc:spChg chg="del">
          <ac:chgData name="chen sihan" userId="8763cc3dfead79f2" providerId="LiveId" clId="{F6CCC0A8-02BA-0243-A173-0E140CB27EFA}" dt="2021-07-03T07:48:22.669" v="478" actId="478"/>
          <ac:spMkLst>
            <pc:docMk/>
            <pc:sldMk cId="1883521214" sldId="301"/>
            <ac:spMk id="24617" creationId="{00000000-0000-0000-0000-000000000000}"/>
          </ac:spMkLst>
        </pc:spChg>
        <pc:spChg chg="del">
          <ac:chgData name="chen sihan" userId="8763cc3dfead79f2" providerId="LiveId" clId="{F6CCC0A8-02BA-0243-A173-0E140CB27EFA}" dt="2021-07-03T07:48:21.415" v="477" actId="478"/>
          <ac:spMkLst>
            <pc:docMk/>
            <pc:sldMk cId="1883521214" sldId="301"/>
            <ac:spMk id="24618" creationId="{00000000-0000-0000-0000-000000000000}"/>
          </ac:spMkLst>
        </pc:spChg>
        <pc:spChg chg="del">
          <ac:chgData name="chen sihan" userId="8763cc3dfead79f2" providerId="LiveId" clId="{F6CCC0A8-02BA-0243-A173-0E140CB27EFA}" dt="2021-07-03T07:49:36.469" v="487" actId="478"/>
          <ac:spMkLst>
            <pc:docMk/>
            <pc:sldMk cId="1883521214" sldId="301"/>
            <ac:spMk id="24619" creationId="{00000000-0000-0000-0000-000000000000}"/>
          </ac:spMkLst>
        </pc:spChg>
        <pc:spChg chg="mod">
          <ac:chgData name="chen sihan" userId="8763cc3dfead79f2" providerId="LiveId" clId="{F6CCC0A8-02BA-0243-A173-0E140CB27EFA}" dt="2021-07-03T08:33:36.091" v="1756" actId="1076"/>
          <ac:spMkLst>
            <pc:docMk/>
            <pc:sldMk cId="1883521214" sldId="301"/>
            <ac:spMk id="24620" creationId="{00000000-0000-0000-0000-000000000000}"/>
          </ac:spMkLst>
        </pc:spChg>
        <pc:spChg chg="del">
          <ac:chgData name="chen sihan" userId="8763cc3dfead79f2" providerId="LiveId" clId="{F6CCC0A8-02BA-0243-A173-0E140CB27EFA}" dt="2021-07-03T07:48:24.303" v="479" actId="478"/>
          <ac:spMkLst>
            <pc:docMk/>
            <pc:sldMk cId="1883521214" sldId="301"/>
            <ac:spMk id="24625" creationId="{00000000-0000-0000-0000-000000000000}"/>
          </ac:spMkLst>
        </pc:spChg>
        <pc:spChg chg="del">
          <ac:chgData name="chen sihan" userId="8763cc3dfead79f2" providerId="LiveId" clId="{F6CCC0A8-02BA-0243-A173-0E140CB27EFA}" dt="2021-07-03T07:48:19.019" v="475" actId="478"/>
          <ac:spMkLst>
            <pc:docMk/>
            <pc:sldMk cId="1883521214" sldId="301"/>
            <ac:spMk id="24626" creationId="{00000000-0000-0000-0000-000000000000}"/>
          </ac:spMkLst>
        </pc:spChg>
        <pc:spChg chg="mod">
          <ac:chgData name="chen sihan" userId="8763cc3dfead79f2" providerId="LiveId" clId="{F6CCC0A8-02BA-0243-A173-0E140CB27EFA}" dt="2021-07-03T07:49:01.320" v="484" actId="1076"/>
          <ac:spMkLst>
            <pc:docMk/>
            <pc:sldMk cId="1883521214" sldId="301"/>
            <ac:spMk id="24627" creationId="{00000000-0000-0000-0000-000000000000}"/>
          </ac:spMkLst>
        </pc:spChg>
        <pc:spChg chg="del mod">
          <ac:chgData name="chen sihan" userId="8763cc3dfead79f2" providerId="LiveId" clId="{F6CCC0A8-02BA-0243-A173-0E140CB27EFA}" dt="2021-07-03T07:48:37.596" v="482" actId="478"/>
          <ac:spMkLst>
            <pc:docMk/>
            <pc:sldMk cId="1883521214" sldId="301"/>
            <ac:spMk id="24628" creationId="{00000000-0000-0000-0000-000000000000}"/>
          </ac:spMkLst>
        </pc:spChg>
        <pc:spChg chg="del">
          <ac:chgData name="chen sihan" userId="8763cc3dfead79f2" providerId="LiveId" clId="{F6CCC0A8-02BA-0243-A173-0E140CB27EFA}" dt="2021-07-03T07:48:36.147" v="480" actId="478"/>
          <ac:spMkLst>
            <pc:docMk/>
            <pc:sldMk cId="1883521214" sldId="301"/>
            <ac:spMk id="24629" creationId="{00000000-0000-0000-0000-000000000000}"/>
          </ac:spMkLst>
        </pc:spChg>
        <pc:spChg chg="del">
          <ac:chgData name="chen sihan" userId="8763cc3dfead79f2" providerId="LiveId" clId="{F6CCC0A8-02BA-0243-A173-0E140CB27EFA}" dt="2021-07-03T07:48:19.019" v="475" actId="478"/>
          <ac:spMkLst>
            <pc:docMk/>
            <pc:sldMk cId="1883521214" sldId="301"/>
            <ac:spMk id="24630" creationId="{00000000-0000-0000-0000-000000000000}"/>
          </ac:spMkLst>
        </pc:spChg>
        <pc:spChg chg="del">
          <ac:chgData name="chen sihan" userId="8763cc3dfead79f2" providerId="LiveId" clId="{F6CCC0A8-02BA-0243-A173-0E140CB27EFA}" dt="2021-07-03T07:48:19.019" v="475" actId="478"/>
          <ac:spMkLst>
            <pc:docMk/>
            <pc:sldMk cId="1883521214" sldId="301"/>
            <ac:spMk id="24631" creationId="{00000000-0000-0000-0000-000000000000}"/>
          </ac:spMkLst>
        </pc:spChg>
        <pc:grpChg chg="del">
          <ac:chgData name="chen sihan" userId="8763cc3dfead79f2" providerId="LiveId" clId="{F6CCC0A8-02BA-0243-A173-0E140CB27EFA}" dt="2021-07-03T07:48:20.368" v="476" actId="478"/>
          <ac:grpSpMkLst>
            <pc:docMk/>
            <pc:sldMk cId="1883521214" sldId="301"/>
            <ac:grpSpMk id="24597" creationId="{00000000-0000-0000-0000-000000000000}"/>
          </ac:grpSpMkLst>
        </pc:grpChg>
        <pc:grpChg chg="del">
          <ac:chgData name="chen sihan" userId="8763cc3dfead79f2" providerId="LiveId" clId="{F6CCC0A8-02BA-0243-A173-0E140CB27EFA}" dt="2021-07-03T07:48:21.415" v="477" actId="478"/>
          <ac:grpSpMkLst>
            <pc:docMk/>
            <pc:sldMk cId="1883521214" sldId="301"/>
            <ac:grpSpMk id="24608" creationId="{00000000-0000-0000-0000-000000000000}"/>
          </ac:grpSpMkLst>
        </pc:grpChg>
        <pc:grpChg chg="del">
          <ac:chgData name="chen sihan" userId="8763cc3dfead79f2" providerId="LiveId" clId="{F6CCC0A8-02BA-0243-A173-0E140CB27EFA}" dt="2021-07-03T07:48:19.019" v="475" actId="478"/>
          <ac:grpSpMkLst>
            <pc:docMk/>
            <pc:sldMk cId="1883521214" sldId="301"/>
            <ac:grpSpMk id="24621" creationId="{00000000-0000-0000-0000-000000000000}"/>
          </ac:grpSpMkLst>
        </pc:grpChg>
        <pc:picChg chg="add del mod">
          <ac:chgData name="chen sihan" userId="8763cc3dfead79f2" providerId="LiveId" clId="{F6CCC0A8-02BA-0243-A173-0E140CB27EFA}" dt="2021-07-03T08:14:52.720" v="1518" actId="478"/>
          <ac:picMkLst>
            <pc:docMk/>
            <pc:sldMk cId="1883521214" sldId="301"/>
            <ac:picMk id="2" creationId="{52726F10-927E-7E40-A9FB-1F19C20EE5EE}"/>
          </ac:picMkLst>
        </pc:picChg>
        <pc:picChg chg="add mod">
          <ac:chgData name="chen sihan" userId="8763cc3dfead79f2" providerId="LiveId" clId="{F6CCC0A8-02BA-0243-A173-0E140CB27EFA}" dt="2021-07-03T08:14:59.375" v="1522" actId="1076"/>
          <ac:picMkLst>
            <pc:docMk/>
            <pc:sldMk cId="1883521214" sldId="301"/>
            <ac:picMk id="3" creationId="{948E08D1-36DF-0443-8268-514E415A31A9}"/>
          </ac:picMkLst>
        </pc:picChg>
      </pc:sldChg>
      <pc:sldChg chg="addSp delSp modSp mod">
        <pc:chgData name="chen sihan" userId="8763cc3dfead79f2" providerId="LiveId" clId="{F6CCC0A8-02BA-0243-A173-0E140CB27EFA}" dt="2021-07-03T08:50:26.883" v="2635" actId="1076"/>
        <pc:sldMkLst>
          <pc:docMk/>
          <pc:sldMk cId="3348257373" sldId="302"/>
        </pc:sldMkLst>
        <pc:spChg chg="add mod">
          <ac:chgData name="chen sihan" userId="8763cc3dfead79f2" providerId="LiveId" clId="{F6CCC0A8-02BA-0243-A173-0E140CB27EFA}" dt="2021-07-03T08:44:46.981" v="2613" actId="20577"/>
          <ac:spMkLst>
            <pc:docMk/>
            <pc:sldMk cId="3348257373" sldId="302"/>
            <ac:spMk id="43" creationId="{4DDCD372-A899-5B45-80A8-3291CD715D27}"/>
          </ac:spMkLst>
        </pc:spChg>
        <pc:spChg chg="mod">
          <ac:chgData name="chen sihan" userId="8763cc3dfead79f2" providerId="LiveId" clId="{F6CCC0A8-02BA-0243-A173-0E140CB27EFA}" dt="2021-07-03T08:34:00.889" v="1758" actId="1076"/>
          <ac:spMkLst>
            <pc:docMk/>
            <pc:sldMk cId="3348257373" sldId="302"/>
            <ac:spMk id="24614" creationId="{00000000-0000-0000-0000-000000000000}"/>
          </ac:spMkLst>
        </pc:spChg>
        <pc:spChg chg="del mod">
          <ac:chgData name="chen sihan" userId="8763cc3dfead79f2" providerId="LiveId" clId="{F6CCC0A8-02BA-0243-A173-0E140CB27EFA}" dt="2021-07-03T08:29:48.455" v="1621" actId="478"/>
          <ac:spMkLst>
            <pc:docMk/>
            <pc:sldMk cId="3348257373" sldId="302"/>
            <ac:spMk id="24615" creationId="{00000000-0000-0000-0000-000000000000}"/>
          </ac:spMkLst>
        </pc:spChg>
        <pc:spChg chg="mod">
          <ac:chgData name="chen sihan" userId="8763cc3dfead79f2" providerId="LiveId" clId="{F6CCC0A8-02BA-0243-A173-0E140CB27EFA}" dt="2021-07-03T08:34:06.467" v="1768" actId="20577"/>
          <ac:spMkLst>
            <pc:docMk/>
            <pc:sldMk cId="3348257373" sldId="302"/>
            <ac:spMk id="24616" creationId="{00000000-0000-0000-0000-000000000000}"/>
          </ac:spMkLst>
        </pc:spChg>
        <pc:spChg chg="del">
          <ac:chgData name="chen sihan" userId="8763cc3dfead79f2" providerId="LiveId" clId="{F6CCC0A8-02BA-0243-A173-0E140CB27EFA}" dt="2021-07-03T08:29:37.029" v="1618" actId="478"/>
          <ac:spMkLst>
            <pc:docMk/>
            <pc:sldMk cId="3348257373" sldId="302"/>
            <ac:spMk id="24617" creationId="{00000000-0000-0000-0000-000000000000}"/>
          </ac:spMkLst>
        </pc:spChg>
        <pc:spChg chg="del">
          <ac:chgData name="chen sihan" userId="8763cc3dfead79f2" providerId="LiveId" clId="{F6CCC0A8-02BA-0243-A173-0E140CB27EFA}" dt="2021-07-03T08:29:37.029" v="1618" actId="478"/>
          <ac:spMkLst>
            <pc:docMk/>
            <pc:sldMk cId="3348257373" sldId="302"/>
            <ac:spMk id="24618" creationId="{00000000-0000-0000-0000-000000000000}"/>
          </ac:spMkLst>
        </pc:spChg>
        <pc:spChg chg="del">
          <ac:chgData name="chen sihan" userId="8763cc3dfead79f2" providerId="LiveId" clId="{F6CCC0A8-02BA-0243-A173-0E140CB27EFA}" dt="2021-07-03T08:29:34.612" v="1617" actId="478"/>
          <ac:spMkLst>
            <pc:docMk/>
            <pc:sldMk cId="3348257373" sldId="302"/>
            <ac:spMk id="24619" creationId="{00000000-0000-0000-0000-000000000000}"/>
          </ac:spMkLst>
        </pc:spChg>
        <pc:spChg chg="del">
          <ac:chgData name="chen sihan" userId="8763cc3dfead79f2" providerId="LiveId" clId="{F6CCC0A8-02BA-0243-A173-0E140CB27EFA}" dt="2021-07-03T08:29:32.042" v="1616" actId="478"/>
          <ac:spMkLst>
            <pc:docMk/>
            <pc:sldMk cId="3348257373" sldId="302"/>
            <ac:spMk id="24620" creationId="{00000000-0000-0000-0000-000000000000}"/>
          </ac:spMkLst>
        </pc:spChg>
        <pc:spChg chg="del">
          <ac:chgData name="chen sihan" userId="8763cc3dfead79f2" providerId="LiveId" clId="{F6CCC0A8-02BA-0243-A173-0E140CB27EFA}" dt="2021-07-03T08:29:34.612" v="1617" actId="478"/>
          <ac:spMkLst>
            <pc:docMk/>
            <pc:sldMk cId="3348257373" sldId="302"/>
            <ac:spMk id="24625" creationId="{00000000-0000-0000-0000-000000000000}"/>
          </ac:spMkLst>
        </pc:spChg>
        <pc:spChg chg="del">
          <ac:chgData name="chen sihan" userId="8763cc3dfead79f2" providerId="LiveId" clId="{F6CCC0A8-02BA-0243-A173-0E140CB27EFA}" dt="2021-07-03T08:29:32.042" v="1616" actId="478"/>
          <ac:spMkLst>
            <pc:docMk/>
            <pc:sldMk cId="3348257373" sldId="302"/>
            <ac:spMk id="24626" creationId="{00000000-0000-0000-0000-000000000000}"/>
          </ac:spMkLst>
        </pc:spChg>
        <pc:spChg chg="del">
          <ac:chgData name="chen sihan" userId="8763cc3dfead79f2" providerId="LiveId" clId="{F6CCC0A8-02BA-0243-A173-0E140CB27EFA}" dt="2021-07-03T08:29:32.042" v="1616" actId="478"/>
          <ac:spMkLst>
            <pc:docMk/>
            <pc:sldMk cId="3348257373" sldId="302"/>
            <ac:spMk id="24627" creationId="{00000000-0000-0000-0000-000000000000}"/>
          </ac:spMkLst>
        </pc:spChg>
        <pc:spChg chg="del">
          <ac:chgData name="chen sihan" userId="8763cc3dfead79f2" providerId="LiveId" clId="{F6CCC0A8-02BA-0243-A173-0E140CB27EFA}" dt="2021-07-03T08:29:32.042" v="1616" actId="478"/>
          <ac:spMkLst>
            <pc:docMk/>
            <pc:sldMk cId="3348257373" sldId="302"/>
            <ac:spMk id="24628" creationId="{00000000-0000-0000-0000-000000000000}"/>
          </ac:spMkLst>
        </pc:spChg>
        <pc:spChg chg="del">
          <ac:chgData name="chen sihan" userId="8763cc3dfead79f2" providerId="LiveId" clId="{F6CCC0A8-02BA-0243-A173-0E140CB27EFA}" dt="2021-07-03T08:29:32.042" v="1616" actId="478"/>
          <ac:spMkLst>
            <pc:docMk/>
            <pc:sldMk cId="3348257373" sldId="302"/>
            <ac:spMk id="24629" creationId="{00000000-0000-0000-0000-000000000000}"/>
          </ac:spMkLst>
        </pc:spChg>
        <pc:spChg chg="del">
          <ac:chgData name="chen sihan" userId="8763cc3dfead79f2" providerId="LiveId" clId="{F6CCC0A8-02BA-0243-A173-0E140CB27EFA}" dt="2021-07-03T08:29:32.042" v="1616" actId="478"/>
          <ac:spMkLst>
            <pc:docMk/>
            <pc:sldMk cId="3348257373" sldId="302"/>
            <ac:spMk id="24630" creationId="{00000000-0000-0000-0000-000000000000}"/>
          </ac:spMkLst>
        </pc:spChg>
        <pc:spChg chg="del">
          <ac:chgData name="chen sihan" userId="8763cc3dfead79f2" providerId="LiveId" clId="{F6CCC0A8-02BA-0243-A173-0E140CB27EFA}" dt="2021-07-03T08:29:32.042" v="1616" actId="478"/>
          <ac:spMkLst>
            <pc:docMk/>
            <pc:sldMk cId="3348257373" sldId="302"/>
            <ac:spMk id="24631" creationId="{00000000-0000-0000-0000-000000000000}"/>
          </ac:spMkLst>
        </pc:spChg>
        <pc:grpChg chg="del">
          <ac:chgData name="chen sihan" userId="8763cc3dfead79f2" providerId="LiveId" clId="{F6CCC0A8-02BA-0243-A173-0E140CB27EFA}" dt="2021-07-03T08:29:32.042" v="1616" actId="478"/>
          <ac:grpSpMkLst>
            <pc:docMk/>
            <pc:sldMk cId="3348257373" sldId="302"/>
            <ac:grpSpMk id="24597" creationId="{00000000-0000-0000-0000-000000000000}"/>
          </ac:grpSpMkLst>
        </pc:grpChg>
        <pc:grpChg chg="del">
          <ac:chgData name="chen sihan" userId="8763cc3dfead79f2" providerId="LiveId" clId="{F6CCC0A8-02BA-0243-A173-0E140CB27EFA}" dt="2021-07-03T08:29:37.029" v="1618" actId="478"/>
          <ac:grpSpMkLst>
            <pc:docMk/>
            <pc:sldMk cId="3348257373" sldId="302"/>
            <ac:grpSpMk id="24608" creationId="{00000000-0000-0000-0000-000000000000}"/>
          </ac:grpSpMkLst>
        </pc:grpChg>
        <pc:grpChg chg="del">
          <ac:chgData name="chen sihan" userId="8763cc3dfead79f2" providerId="LiveId" clId="{F6CCC0A8-02BA-0243-A173-0E140CB27EFA}" dt="2021-07-03T08:29:32.042" v="1616" actId="478"/>
          <ac:grpSpMkLst>
            <pc:docMk/>
            <pc:sldMk cId="3348257373" sldId="302"/>
            <ac:grpSpMk id="24621" creationId="{00000000-0000-0000-0000-000000000000}"/>
          </ac:grpSpMkLst>
        </pc:grpChg>
        <pc:picChg chg="add mod">
          <ac:chgData name="chen sihan" userId="8763cc3dfead79f2" providerId="LiveId" clId="{F6CCC0A8-02BA-0243-A173-0E140CB27EFA}" dt="2021-07-03T08:50:26.883" v="2635" actId="1076"/>
          <ac:picMkLst>
            <pc:docMk/>
            <pc:sldMk cId="3348257373" sldId="302"/>
            <ac:picMk id="2" creationId="{2852E024-C2EA-1E41-A1B9-9B9521F015FB}"/>
          </ac:picMkLst>
        </pc:picChg>
      </pc:sldChg>
      <pc:sldChg chg="addSp delSp modSp add mod ord">
        <pc:chgData name="chen sihan" userId="8763cc3dfead79f2" providerId="LiveId" clId="{F6CCC0A8-02BA-0243-A173-0E140CB27EFA}" dt="2021-07-03T08:16:21.249" v="1531" actId="1076"/>
        <pc:sldMkLst>
          <pc:docMk/>
          <pc:sldMk cId="2104730870" sldId="304"/>
        </pc:sldMkLst>
        <pc:spChg chg="del">
          <ac:chgData name="chen sihan" userId="8763cc3dfead79f2" providerId="LiveId" clId="{F6CCC0A8-02BA-0243-A173-0E140CB27EFA}" dt="2021-07-03T08:05:46.140" v="1273" actId="478"/>
          <ac:spMkLst>
            <pc:docMk/>
            <pc:sldMk cId="2104730870" sldId="304"/>
            <ac:spMk id="43" creationId="{0398ECCF-F227-C849-8019-FF7BC8AE0588}"/>
          </ac:spMkLst>
        </pc:spChg>
        <pc:picChg chg="del">
          <ac:chgData name="chen sihan" userId="8763cc3dfead79f2" providerId="LiveId" clId="{F6CCC0A8-02BA-0243-A173-0E140CB27EFA}" dt="2021-07-03T08:04:31.796" v="1270" actId="478"/>
          <ac:picMkLst>
            <pc:docMk/>
            <pc:sldMk cId="2104730870" sldId="304"/>
            <ac:picMk id="2" creationId="{52726F10-927E-7E40-A9FB-1F19C20EE5EE}"/>
          </ac:picMkLst>
        </pc:picChg>
        <pc:picChg chg="add del mod">
          <ac:chgData name="chen sihan" userId="8763cc3dfead79f2" providerId="LiveId" clId="{F6CCC0A8-02BA-0243-A173-0E140CB27EFA}" dt="2021-07-03T08:15:40.656" v="1523" actId="478"/>
          <ac:picMkLst>
            <pc:docMk/>
            <pc:sldMk cId="2104730870" sldId="304"/>
            <ac:picMk id="3" creationId="{D3348A33-34CB-2248-8355-7C7E40433D2B}"/>
          </ac:picMkLst>
        </pc:picChg>
        <pc:picChg chg="add del mod">
          <ac:chgData name="chen sihan" userId="8763cc3dfead79f2" providerId="LiveId" clId="{F6CCC0A8-02BA-0243-A173-0E140CB27EFA}" dt="2021-07-03T08:16:15.354" v="1527" actId="478"/>
          <ac:picMkLst>
            <pc:docMk/>
            <pc:sldMk cId="2104730870" sldId="304"/>
            <ac:picMk id="4" creationId="{E7058A49-958A-7D43-9FBC-49B7EA46F306}"/>
          </ac:picMkLst>
        </pc:picChg>
        <pc:picChg chg="add mod">
          <ac:chgData name="chen sihan" userId="8763cc3dfead79f2" providerId="LiveId" clId="{F6CCC0A8-02BA-0243-A173-0E140CB27EFA}" dt="2021-07-03T08:15:45.053" v="1526" actId="1076"/>
          <ac:picMkLst>
            <pc:docMk/>
            <pc:sldMk cId="2104730870" sldId="304"/>
            <ac:picMk id="5" creationId="{58408709-CA5B-834F-91F9-F6E51E9C638C}"/>
          </ac:picMkLst>
        </pc:picChg>
        <pc:picChg chg="add mod">
          <ac:chgData name="chen sihan" userId="8763cc3dfead79f2" providerId="LiveId" clId="{F6CCC0A8-02BA-0243-A173-0E140CB27EFA}" dt="2021-07-03T08:16:21.249" v="1531" actId="1076"/>
          <ac:picMkLst>
            <pc:docMk/>
            <pc:sldMk cId="2104730870" sldId="304"/>
            <ac:picMk id="6" creationId="{2E80B946-65B7-044E-ADCD-D2536B0C2DD9}"/>
          </ac:picMkLst>
        </pc:picChg>
      </pc:sldChg>
      <pc:sldChg chg="addSp delSp modSp add mod">
        <pc:chgData name="chen sihan" userId="8763cc3dfead79f2" providerId="LiveId" clId="{F6CCC0A8-02BA-0243-A173-0E140CB27EFA}" dt="2021-07-03T08:44:37.514" v="2611" actId="20577"/>
        <pc:sldMkLst>
          <pc:docMk/>
          <pc:sldMk cId="779071512" sldId="305"/>
        </pc:sldMkLst>
        <pc:spChg chg="mod">
          <ac:chgData name="chen sihan" userId="8763cc3dfead79f2" providerId="LiveId" clId="{F6CCC0A8-02BA-0243-A173-0E140CB27EFA}" dt="2021-07-03T08:44:37.514" v="2611" actId="20577"/>
          <ac:spMkLst>
            <pc:docMk/>
            <pc:sldMk cId="779071512" sldId="305"/>
            <ac:spMk id="46" creationId="{2FEF0949-54A4-D045-A460-F816DAB0A381}"/>
          </ac:spMkLst>
        </pc:spChg>
        <pc:picChg chg="add mod">
          <ac:chgData name="chen sihan" userId="8763cc3dfead79f2" providerId="LiveId" clId="{F6CCC0A8-02BA-0243-A173-0E140CB27EFA}" dt="2021-07-03T08:28:16.537" v="1612" actId="1076"/>
          <ac:picMkLst>
            <pc:docMk/>
            <pc:sldMk cId="779071512" sldId="305"/>
            <ac:picMk id="2" creationId="{8D4CA8CC-BB66-4344-A95A-4925D51801CD}"/>
          </ac:picMkLst>
        </pc:picChg>
        <pc:picChg chg="add mod">
          <ac:chgData name="chen sihan" userId="8763cc3dfead79f2" providerId="LiveId" clId="{F6CCC0A8-02BA-0243-A173-0E140CB27EFA}" dt="2021-07-03T08:28:29.937" v="1615" actId="1038"/>
          <ac:picMkLst>
            <pc:docMk/>
            <pc:sldMk cId="779071512" sldId="305"/>
            <ac:picMk id="3" creationId="{3F38366C-04E8-0447-995D-5DA642762543}"/>
          </ac:picMkLst>
        </pc:picChg>
        <pc:picChg chg="del">
          <ac:chgData name="chen sihan" userId="8763cc3dfead79f2" providerId="LiveId" clId="{F6CCC0A8-02BA-0243-A173-0E140CB27EFA}" dt="2021-07-03T08:22:11.986" v="1599" actId="478"/>
          <ac:picMkLst>
            <pc:docMk/>
            <pc:sldMk cId="779071512" sldId="305"/>
            <ac:picMk id="4" creationId="{A6549648-1980-194D-BC4E-911E543F6B02}"/>
          </ac:picMkLst>
        </pc:picChg>
      </pc:sldChg>
      <pc:sldChg chg="addSp delSp modSp add mod">
        <pc:chgData name="chen sihan" userId="8763cc3dfead79f2" providerId="LiveId" clId="{F6CCC0A8-02BA-0243-A173-0E140CB27EFA}" dt="2021-07-03T08:50:13.995" v="2633" actId="14100"/>
        <pc:sldMkLst>
          <pc:docMk/>
          <pc:sldMk cId="1621787684" sldId="306"/>
        </pc:sldMkLst>
        <pc:spChg chg="del">
          <ac:chgData name="chen sihan" userId="8763cc3dfead79f2" providerId="LiveId" clId="{F6CCC0A8-02BA-0243-A173-0E140CB27EFA}" dt="2021-07-03T08:49:05.335" v="2621" actId="478"/>
          <ac:spMkLst>
            <pc:docMk/>
            <pc:sldMk cId="1621787684" sldId="306"/>
            <ac:spMk id="43" creationId="{4DDCD372-A899-5B45-80A8-3291CD715D27}"/>
          </ac:spMkLst>
        </pc:spChg>
        <pc:picChg chg="del">
          <ac:chgData name="chen sihan" userId="8763cc3dfead79f2" providerId="LiveId" clId="{F6CCC0A8-02BA-0243-A173-0E140CB27EFA}" dt="2021-07-03T08:49:06.098" v="2622" actId="478"/>
          <ac:picMkLst>
            <pc:docMk/>
            <pc:sldMk cId="1621787684" sldId="306"/>
            <ac:picMk id="2" creationId="{2852E024-C2EA-1E41-A1B9-9B9521F015FB}"/>
          </ac:picMkLst>
        </pc:picChg>
        <pc:picChg chg="add mod">
          <ac:chgData name="chen sihan" userId="8763cc3dfead79f2" providerId="LiveId" clId="{F6CCC0A8-02BA-0243-A173-0E140CB27EFA}" dt="2021-07-03T08:50:04.256" v="2630" actId="14100"/>
          <ac:picMkLst>
            <pc:docMk/>
            <pc:sldMk cId="1621787684" sldId="306"/>
            <ac:picMk id="3" creationId="{920F187A-22D3-0441-8CAA-7DE1319949E1}"/>
          </ac:picMkLst>
        </pc:picChg>
        <pc:picChg chg="add mod">
          <ac:chgData name="chen sihan" userId="8763cc3dfead79f2" providerId="LiveId" clId="{F6CCC0A8-02BA-0243-A173-0E140CB27EFA}" dt="2021-07-03T08:50:13.995" v="2633" actId="14100"/>
          <ac:picMkLst>
            <pc:docMk/>
            <pc:sldMk cId="1621787684" sldId="306"/>
            <ac:picMk id="4" creationId="{9118DD38-992A-1547-BCC4-5F24B5EAF4E7}"/>
          </ac:picMkLst>
        </pc:picChg>
      </pc:sldChg>
      <pc:sldChg chg="addSp delSp modSp add mod">
        <pc:chgData name="chen sihan" userId="8763cc3dfead79f2" providerId="LiveId" clId="{F6CCC0A8-02BA-0243-A173-0E140CB27EFA}" dt="2021-07-03T08:54:29.784" v="3349" actId="20577"/>
        <pc:sldMkLst>
          <pc:docMk/>
          <pc:sldMk cId="4102260617" sldId="307"/>
        </pc:sldMkLst>
        <pc:spChg chg="add mod">
          <ac:chgData name="chen sihan" userId="8763cc3dfead79f2" providerId="LiveId" clId="{F6CCC0A8-02BA-0243-A173-0E140CB27EFA}" dt="2021-07-03T08:54:29.784" v="3349" actId="20577"/>
          <ac:spMkLst>
            <pc:docMk/>
            <pc:sldMk cId="4102260617" sldId="307"/>
            <ac:spMk id="12" creationId="{7151EBF4-D854-FC43-BA94-3DE2FC29C9BC}"/>
          </ac:spMkLst>
        </pc:spChg>
        <pc:spChg chg="del">
          <ac:chgData name="chen sihan" userId="8763cc3dfead79f2" providerId="LiveId" clId="{F6CCC0A8-02BA-0243-A173-0E140CB27EFA}" dt="2021-07-03T08:50:59.263" v="2637" actId="478"/>
          <ac:spMkLst>
            <pc:docMk/>
            <pc:sldMk cId="4102260617" sldId="307"/>
            <ac:spMk id="24614" creationId="{00000000-0000-0000-0000-000000000000}"/>
          </ac:spMkLst>
        </pc:spChg>
        <pc:spChg chg="del">
          <ac:chgData name="chen sihan" userId="8763cc3dfead79f2" providerId="LiveId" clId="{F6CCC0A8-02BA-0243-A173-0E140CB27EFA}" dt="2021-07-03T08:50:59.263" v="2637" actId="478"/>
          <ac:spMkLst>
            <pc:docMk/>
            <pc:sldMk cId="4102260617" sldId="307"/>
            <ac:spMk id="24616" creationId="{00000000-0000-0000-0000-000000000000}"/>
          </ac:spMkLst>
        </pc:spChg>
        <pc:picChg chg="del">
          <ac:chgData name="chen sihan" userId="8763cc3dfead79f2" providerId="LiveId" clId="{F6CCC0A8-02BA-0243-A173-0E140CB27EFA}" dt="2021-07-03T08:50:59.263" v="2637" actId="478"/>
          <ac:picMkLst>
            <pc:docMk/>
            <pc:sldMk cId="4102260617" sldId="307"/>
            <ac:picMk id="3" creationId="{920F187A-22D3-0441-8CAA-7DE1319949E1}"/>
          </ac:picMkLst>
        </pc:picChg>
        <pc:picChg chg="del">
          <ac:chgData name="chen sihan" userId="8763cc3dfead79f2" providerId="LiveId" clId="{F6CCC0A8-02BA-0243-A173-0E140CB27EFA}" dt="2021-07-03T08:50:59.263" v="2637" actId="478"/>
          <ac:picMkLst>
            <pc:docMk/>
            <pc:sldMk cId="4102260617" sldId="307"/>
            <ac:picMk id="4" creationId="{9118DD38-992A-1547-BCC4-5F24B5EAF4E7}"/>
          </ac:picMkLst>
        </pc:picChg>
      </pc:sldChg>
      <pc:sldChg chg="delSp modSp add del mod">
        <pc:chgData name="chen sihan" userId="8763cc3dfead79f2" providerId="LiveId" clId="{F6CCC0A8-02BA-0243-A173-0E140CB27EFA}" dt="2021-07-03T09:02:13.362" v="3963" actId="2696"/>
        <pc:sldMkLst>
          <pc:docMk/>
          <pc:sldMk cId="1089498341" sldId="308"/>
        </pc:sldMkLst>
        <pc:spChg chg="del mod">
          <ac:chgData name="chen sihan" userId="8763cc3dfead79f2" providerId="LiveId" clId="{F6CCC0A8-02BA-0243-A173-0E140CB27EFA}" dt="2021-07-03T09:01:32.638" v="3949" actId="478"/>
          <ac:spMkLst>
            <pc:docMk/>
            <pc:sldMk cId="1089498341" sldId="308"/>
            <ac:spMk id="13" creationId="{00000000-0000-0000-0000-000000000000}"/>
          </ac:spMkLst>
        </pc:spChg>
        <pc:spChg chg="del">
          <ac:chgData name="chen sihan" userId="8763cc3dfead79f2" providerId="LiveId" clId="{F6CCC0A8-02BA-0243-A173-0E140CB27EFA}" dt="2021-07-03T09:01:38.191" v="3952" actId="478"/>
          <ac:spMkLst>
            <pc:docMk/>
            <pc:sldMk cId="1089498341" sldId="308"/>
            <ac:spMk id="39" creationId="{DB3B0C9D-464F-1B44-AF9C-B5866008FA4D}"/>
          </ac:spMkLst>
        </pc:spChg>
        <pc:spChg chg="mod">
          <ac:chgData name="chen sihan" userId="8763cc3dfead79f2" providerId="LiveId" clId="{F6CCC0A8-02BA-0243-A173-0E140CB27EFA}" dt="2021-07-03T09:01:42.158" v="3953" actId="1076"/>
          <ac:spMkLst>
            <pc:docMk/>
            <pc:sldMk cId="1089498341" sldId="308"/>
            <ac:spMk id="40" creationId="{3C079464-BD6B-E445-82AD-A7CE1FAC8B68}"/>
          </ac:spMkLst>
        </pc:spChg>
        <pc:spChg chg="mod">
          <ac:chgData name="chen sihan" userId="8763cc3dfead79f2" providerId="LiveId" clId="{F6CCC0A8-02BA-0243-A173-0E140CB27EFA}" dt="2021-07-03T09:01:42.158" v="3953" actId="1076"/>
          <ac:spMkLst>
            <pc:docMk/>
            <pc:sldMk cId="1089498341" sldId="308"/>
            <ac:spMk id="41" creationId="{1FF900F8-CCB3-6043-B8AC-B4B45B1BC897}"/>
          </ac:spMkLst>
        </pc:spChg>
        <pc:picChg chg="del mod">
          <ac:chgData name="chen sihan" userId="8763cc3dfead79f2" providerId="LiveId" clId="{F6CCC0A8-02BA-0243-A173-0E140CB27EFA}" dt="2021-07-03T09:02:07.578" v="3961" actId="478"/>
          <ac:picMkLst>
            <pc:docMk/>
            <pc:sldMk cId="1089498341" sldId="308"/>
            <ac:picMk id="3" creationId="{07736F86-68DA-1446-A51A-AA55D9EA7600}"/>
          </ac:picMkLst>
        </pc:picChg>
      </pc:sldChg>
      <pc:sldChg chg="add del">
        <pc:chgData name="chen sihan" userId="8763cc3dfead79f2" providerId="LiveId" clId="{F6CCC0A8-02BA-0243-A173-0E140CB27EFA}" dt="2021-07-03T09:00:32.276" v="3930" actId="2696"/>
        <pc:sldMkLst>
          <pc:docMk/>
          <pc:sldMk cId="2004647722" sldId="308"/>
        </pc:sldMkLst>
      </pc:sldChg>
      <pc:sldChg chg="addSp delSp modSp add mod setBg">
        <pc:chgData name="chen sihan" userId="8763cc3dfead79f2" providerId="LiveId" clId="{F6CCC0A8-02BA-0243-A173-0E140CB27EFA}" dt="2021-07-03T09:03:21.771" v="3978" actId="767"/>
        <pc:sldMkLst>
          <pc:docMk/>
          <pc:sldMk cId="3430792689" sldId="309"/>
        </pc:sldMkLst>
        <pc:spChg chg="add del mod">
          <ac:chgData name="chen sihan" userId="8763cc3dfead79f2" providerId="LiveId" clId="{F6CCC0A8-02BA-0243-A173-0E140CB27EFA}" dt="2021-07-03T09:03:21.771" v="3978" actId="767"/>
          <ac:spMkLst>
            <pc:docMk/>
            <pc:sldMk cId="3430792689" sldId="309"/>
            <ac:spMk id="5" creationId="{AF1E35FD-9C41-2142-A44E-6870FBABDF1C}"/>
          </ac:spMkLst>
        </pc:spChg>
        <pc:spChg chg="mod">
          <ac:chgData name="chen sihan" userId="8763cc3dfead79f2" providerId="LiveId" clId="{F6CCC0A8-02BA-0243-A173-0E140CB27EFA}" dt="2021-07-03T09:02:39.609" v="3968" actId="26606"/>
          <ac:spMkLst>
            <pc:docMk/>
            <pc:sldMk cId="3430792689" sldId="309"/>
            <ac:spMk id="29" creationId="{00000000-0000-0000-0000-000000000000}"/>
          </ac:spMkLst>
        </pc:spChg>
        <pc:spChg chg="add del">
          <ac:chgData name="chen sihan" userId="8763cc3dfead79f2" providerId="LiveId" clId="{F6CCC0A8-02BA-0243-A173-0E140CB27EFA}" dt="2021-07-03T09:02:39.609" v="3968" actId="26606"/>
          <ac:spMkLst>
            <pc:docMk/>
            <pc:sldMk cId="3430792689" sldId="309"/>
            <ac:spMk id="38" creationId="{99ED5833-B85B-4103-8A3B-CAB0308E6C15}"/>
          </ac:spMkLst>
        </pc:spChg>
        <pc:spChg chg="del">
          <ac:chgData name="chen sihan" userId="8763cc3dfead79f2" providerId="LiveId" clId="{F6CCC0A8-02BA-0243-A173-0E140CB27EFA}" dt="2021-07-03T09:01:56.995" v="3958" actId="478"/>
          <ac:spMkLst>
            <pc:docMk/>
            <pc:sldMk cId="3430792689" sldId="309"/>
            <ac:spMk id="40" creationId="{3C079464-BD6B-E445-82AD-A7CE1FAC8B68}"/>
          </ac:spMkLst>
        </pc:spChg>
        <pc:spChg chg="del">
          <ac:chgData name="chen sihan" userId="8763cc3dfead79f2" providerId="LiveId" clId="{F6CCC0A8-02BA-0243-A173-0E140CB27EFA}" dt="2021-07-03T09:01:54.677" v="3957" actId="478"/>
          <ac:spMkLst>
            <pc:docMk/>
            <pc:sldMk cId="3430792689" sldId="309"/>
            <ac:spMk id="41" creationId="{1FF900F8-CCB3-6043-B8AC-B4B45B1BC897}"/>
          </ac:spMkLst>
        </pc:spChg>
        <pc:grpChg chg="ord">
          <ac:chgData name="chen sihan" userId="8763cc3dfead79f2" providerId="LiveId" clId="{F6CCC0A8-02BA-0243-A173-0E140CB27EFA}" dt="2021-07-03T09:02:39.609" v="3968" actId="26606"/>
          <ac:grpSpMkLst>
            <pc:docMk/>
            <pc:sldMk cId="3430792689" sldId="309"/>
            <ac:grpSpMk id="30" creationId="{00000000-0000-0000-0000-000000000000}"/>
          </ac:grpSpMkLst>
        </pc:grpChg>
        <pc:picChg chg="add mod">
          <ac:chgData name="chen sihan" userId="8763cc3dfead79f2" providerId="LiveId" clId="{F6CCC0A8-02BA-0243-A173-0E140CB27EFA}" dt="2021-07-03T09:02:52.584" v="3972" actId="1076"/>
          <ac:picMkLst>
            <pc:docMk/>
            <pc:sldMk cId="3430792689" sldId="309"/>
            <ac:picMk id="2" creationId="{DBE9B808-4AF3-5448-B394-E0AAE15CE11D}"/>
          </ac:picMkLst>
        </pc:picChg>
        <pc:picChg chg="del mod ord">
          <ac:chgData name="chen sihan" userId="8763cc3dfead79f2" providerId="LiveId" clId="{F6CCC0A8-02BA-0243-A173-0E140CB27EFA}" dt="2021-07-03T09:03:13.387" v="3973" actId="478"/>
          <ac:picMkLst>
            <pc:docMk/>
            <pc:sldMk cId="3430792689" sldId="309"/>
            <ac:picMk id="3" creationId="{07736F86-68DA-1446-A51A-AA55D9EA7600}"/>
          </ac:picMkLst>
        </pc:picChg>
        <pc:picChg chg="add mod">
          <ac:chgData name="chen sihan" userId="8763cc3dfead79f2" providerId="LiveId" clId="{F6CCC0A8-02BA-0243-A173-0E140CB27EFA}" dt="2021-07-03T09:03:18.358" v="3976" actId="1076"/>
          <ac:picMkLst>
            <pc:docMk/>
            <pc:sldMk cId="3430792689" sldId="309"/>
            <ac:picMk id="4" creationId="{56F01646-A940-784E-98FC-59BD8699C7A7}"/>
          </ac:picMkLst>
        </pc:picChg>
      </pc:sldChg>
      <pc:sldChg chg="addSp delSp modSp add mod">
        <pc:chgData name="chen sihan" userId="8763cc3dfead79f2" providerId="LiveId" clId="{F6CCC0A8-02BA-0243-A173-0E140CB27EFA}" dt="2021-07-03T09:11:53.990" v="4477" actId="1076"/>
        <pc:sldMkLst>
          <pc:docMk/>
          <pc:sldMk cId="3306208854" sldId="310"/>
        </pc:sldMkLst>
        <pc:spChg chg="mod">
          <ac:chgData name="chen sihan" userId="8763cc3dfead79f2" providerId="LiveId" clId="{F6CCC0A8-02BA-0243-A173-0E140CB27EFA}" dt="2021-07-03T09:11:53.990" v="4477" actId="1076"/>
          <ac:spMkLst>
            <pc:docMk/>
            <pc:sldMk cId="3306208854" sldId="310"/>
            <ac:spMk id="24" creationId="{2950B944-0E2B-9341-847F-334D8C7543CF}"/>
          </ac:spMkLst>
        </pc:spChg>
        <pc:picChg chg="add mod">
          <ac:chgData name="chen sihan" userId="8763cc3dfead79f2" providerId="LiveId" clId="{F6CCC0A8-02BA-0243-A173-0E140CB27EFA}" dt="2021-07-03T09:10:55.478" v="4325" actId="1076"/>
          <ac:picMkLst>
            <pc:docMk/>
            <pc:sldMk cId="3306208854" sldId="310"/>
            <ac:picMk id="2" creationId="{A91CA6DA-AE18-0F45-9FDD-A69E747010FD}"/>
          </ac:picMkLst>
        </pc:picChg>
        <pc:picChg chg="del mod">
          <ac:chgData name="chen sihan" userId="8763cc3dfead79f2" providerId="LiveId" clId="{F6CCC0A8-02BA-0243-A173-0E140CB27EFA}" dt="2021-07-03T09:09:09.504" v="4309" actId="478"/>
          <ac:picMkLst>
            <pc:docMk/>
            <pc:sldMk cId="3306208854" sldId="310"/>
            <ac:picMk id="3" creationId="{4BF7F1DF-2CB3-E243-A9FC-20F3797FBC01}"/>
          </ac:picMkLst>
        </pc:picChg>
        <pc:picChg chg="add mod">
          <ac:chgData name="chen sihan" userId="8763cc3dfead79f2" providerId="LiveId" clId="{F6CCC0A8-02BA-0243-A173-0E140CB27EFA}" dt="2021-07-03T09:10:59.348" v="4327" actId="1076"/>
          <ac:picMkLst>
            <pc:docMk/>
            <pc:sldMk cId="3306208854" sldId="310"/>
            <ac:picMk id="4" creationId="{F9FC1C02-A161-194E-AE7F-9125C3691619}"/>
          </ac:picMkLst>
        </pc:picChg>
        <pc:picChg chg="add mod">
          <ac:chgData name="chen sihan" userId="8763cc3dfead79f2" providerId="LiveId" clId="{F6CCC0A8-02BA-0243-A173-0E140CB27EFA}" dt="2021-07-03T09:11:01.542" v="4328" actId="1076"/>
          <ac:picMkLst>
            <pc:docMk/>
            <pc:sldMk cId="3306208854" sldId="310"/>
            <ac:picMk id="5" creationId="{11C8CD01-5016-2549-BB90-A70621D61A6A}"/>
          </ac:picMkLst>
        </pc:picChg>
        <pc:picChg chg="add del">
          <ac:chgData name="chen sihan" userId="8763cc3dfead79f2" providerId="LiveId" clId="{F6CCC0A8-02BA-0243-A173-0E140CB27EFA}" dt="2021-07-03T09:10:52.150" v="4324"/>
          <ac:picMkLst>
            <pc:docMk/>
            <pc:sldMk cId="3306208854" sldId="310"/>
            <ac:picMk id="6" creationId="{02AC658D-7140-234C-A86B-BEF97C8E3620}"/>
          </ac:picMkLst>
        </pc:picChg>
      </pc:sldChg>
    </pc:docChg>
  </pc:docChgLst>
  <pc:docChgLst>
    <pc:chgData name="chen sihan" userId="8763cc3dfead79f2" providerId="LiveId" clId="{97C56C1F-E4A3-FA4B-83BC-FD45A94D9215}"/>
    <pc:docChg chg="undo custSel modSld">
      <pc:chgData name="chen sihan" userId="8763cc3dfead79f2" providerId="LiveId" clId="{97C56C1F-E4A3-FA4B-83BC-FD45A94D9215}" dt="2021-07-02T13:27:41.909" v="712" actId="1035"/>
      <pc:docMkLst>
        <pc:docMk/>
      </pc:docMkLst>
      <pc:sldChg chg="addSp delSp modSp mod">
        <pc:chgData name="chen sihan" userId="8763cc3dfead79f2" providerId="LiveId" clId="{97C56C1F-E4A3-FA4B-83BC-FD45A94D9215}" dt="2021-07-02T13:16:23.113" v="92" actId="20577"/>
        <pc:sldMkLst>
          <pc:docMk/>
          <pc:sldMk cId="0" sldId="256"/>
        </pc:sldMkLst>
        <pc:spChg chg="mod">
          <ac:chgData name="chen sihan" userId="8763cc3dfead79f2" providerId="LiveId" clId="{97C56C1F-E4A3-FA4B-83BC-FD45A94D9215}" dt="2021-07-02T13:15:50.797" v="59" actId="20577"/>
          <ac:spMkLst>
            <pc:docMk/>
            <pc:sldMk cId="0" sldId="256"/>
            <ac:spMk id="22" creationId="{00000000-0000-0000-0000-000000000000}"/>
          </ac:spMkLst>
        </pc:spChg>
        <pc:spChg chg="del">
          <ac:chgData name="chen sihan" userId="8763cc3dfead79f2" providerId="LiveId" clId="{97C56C1F-E4A3-FA4B-83BC-FD45A94D9215}" dt="2021-07-02T13:15:57.851" v="60" actId="478"/>
          <ac:spMkLst>
            <pc:docMk/>
            <pc:sldMk cId="0" sldId="256"/>
            <ac:spMk id="23" creationId="{00000000-0000-0000-0000-000000000000}"/>
          </ac:spMkLst>
        </pc:spChg>
        <pc:spChg chg="mod">
          <ac:chgData name="chen sihan" userId="8763cc3dfead79f2" providerId="LiveId" clId="{97C56C1F-E4A3-FA4B-83BC-FD45A94D9215}" dt="2021-07-02T13:16:14.115" v="69" actId="1076"/>
          <ac:spMkLst>
            <pc:docMk/>
            <pc:sldMk cId="0" sldId="256"/>
            <ac:spMk id="30" creationId="{00000000-0000-0000-0000-000000000000}"/>
          </ac:spMkLst>
        </pc:spChg>
        <pc:spChg chg="mod">
          <ac:chgData name="chen sihan" userId="8763cc3dfead79f2" providerId="LiveId" clId="{97C56C1F-E4A3-FA4B-83BC-FD45A94D9215}" dt="2021-07-02T13:16:14.115" v="69" actId="1076"/>
          <ac:spMkLst>
            <pc:docMk/>
            <pc:sldMk cId="0" sldId="256"/>
            <ac:spMk id="32" creationId="{00000000-0000-0000-0000-000000000000}"/>
          </ac:spMkLst>
        </pc:spChg>
        <pc:spChg chg="mod">
          <ac:chgData name="chen sihan" userId="8763cc3dfead79f2" providerId="LiveId" clId="{97C56C1F-E4A3-FA4B-83BC-FD45A94D9215}" dt="2021-07-02T13:16:14.115" v="69" actId="1076"/>
          <ac:spMkLst>
            <pc:docMk/>
            <pc:sldMk cId="0" sldId="256"/>
            <ac:spMk id="33" creationId="{00000000-0000-0000-0000-000000000000}"/>
          </ac:spMkLst>
        </pc:spChg>
        <pc:spChg chg="add del">
          <ac:chgData name="chen sihan" userId="8763cc3dfead79f2" providerId="LiveId" clId="{97C56C1F-E4A3-FA4B-83BC-FD45A94D9215}" dt="2021-07-02T13:16:08.298" v="67" actId="478"/>
          <ac:spMkLst>
            <pc:docMk/>
            <pc:sldMk cId="0" sldId="256"/>
            <ac:spMk id="34" creationId="{00000000-0000-0000-0000-000000000000}"/>
          </ac:spMkLst>
        </pc:spChg>
        <pc:spChg chg="mod">
          <ac:chgData name="chen sihan" userId="8763cc3dfead79f2" providerId="LiveId" clId="{97C56C1F-E4A3-FA4B-83BC-FD45A94D9215}" dt="2021-07-02T13:16:23.113" v="92" actId="20577"/>
          <ac:spMkLst>
            <pc:docMk/>
            <pc:sldMk cId="0" sldId="256"/>
            <ac:spMk id="35" creationId="{00000000-0000-0000-0000-000000000000}"/>
          </ac:spMkLst>
        </pc:spChg>
        <pc:grpChg chg="del">
          <ac:chgData name="chen sihan" userId="8763cc3dfead79f2" providerId="LiveId" clId="{97C56C1F-E4A3-FA4B-83BC-FD45A94D9215}" dt="2021-07-02T13:16:09.279" v="68" actId="478"/>
          <ac:grpSpMkLst>
            <pc:docMk/>
            <pc:sldMk cId="0" sldId="256"/>
            <ac:grpSpMk id="24" creationId="{00000000-0000-0000-0000-000000000000}"/>
          </ac:grpSpMkLst>
        </pc:grpChg>
        <pc:grpChg chg="mod">
          <ac:chgData name="chen sihan" userId="8763cc3dfead79f2" providerId="LiveId" clId="{97C56C1F-E4A3-FA4B-83BC-FD45A94D9215}" dt="2021-07-02T13:16:14.115" v="69" actId="1076"/>
          <ac:grpSpMkLst>
            <pc:docMk/>
            <pc:sldMk cId="0" sldId="256"/>
            <ac:grpSpMk id="29" creationId="{00000000-0000-0000-0000-000000000000}"/>
          </ac:grpSpMkLst>
        </pc:grpChg>
        <pc:grpChg chg="mod">
          <ac:chgData name="chen sihan" userId="8763cc3dfead79f2" providerId="LiveId" clId="{97C56C1F-E4A3-FA4B-83BC-FD45A94D9215}" dt="2021-07-02T13:16:14.115" v="69" actId="1076"/>
          <ac:grpSpMkLst>
            <pc:docMk/>
            <pc:sldMk cId="0" sldId="256"/>
            <ac:grpSpMk id="31" creationId="{00000000-0000-0000-0000-000000000000}"/>
          </ac:grpSpMkLst>
        </pc:grpChg>
      </pc:sldChg>
      <pc:sldChg chg="addSp modSp mod">
        <pc:chgData name="chen sihan" userId="8763cc3dfead79f2" providerId="LiveId" clId="{97C56C1F-E4A3-FA4B-83BC-FD45A94D9215}" dt="2021-07-02T13:27:41.909" v="712" actId="1035"/>
        <pc:sldMkLst>
          <pc:docMk/>
          <pc:sldMk cId="0" sldId="292"/>
        </pc:sldMkLst>
        <pc:spChg chg="add mod">
          <ac:chgData name="chen sihan" userId="8763cc3dfead79f2" providerId="LiveId" clId="{97C56C1F-E4A3-FA4B-83BC-FD45A94D9215}" dt="2021-07-02T13:27:23.606" v="703" actId="20577"/>
          <ac:spMkLst>
            <pc:docMk/>
            <pc:sldMk cId="0" sldId="292"/>
            <ac:spMk id="38" creationId="{D74E5696-6177-484D-B4EB-A10DD92DD21E}"/>
          </ac:spMkLst>
        </pc:spChg>
        <pc:spChg chg="mod">
          <ac:chgData name="chen sihan" userId="8763cc3dfead79f2" providerId="LiveId" clId="{97C56C1F-E4A3-FA4B-83BC-FD45A94D9215}" dt="2021-07-02T13:19:10.683" v="113" actId="20577"/>
          <ac:spMkLst>
            <pc:docMk/>
            <pc:sldMk cId="0" sldId="292"/>
            <ac:spMk id="54" creationId="{00000000-0000-0000-0000-000000000000}"/>
          </ac:spMkLst>
        </pc:spChg>
        <pc:spChg chg="mod">
          <ac:chgData name="chen sihan" userId="8763cc3dfead79f2" providerId="LiveId" clId="{97C56C1F-E4A3-FA4B-83BC-FD45A94D9215}" dt="2021-07-02T13:25:08.985" v="592" actId="1076"/>
          <ac:spMkLst>
            <pc:docMk/>
            <pc:sldMk cId="0" sldId="292"/>
            <ac:spMk id="59" creationId="{00000000-0000-0000-0000-000000000000}"/>
          </ac:spMkLst>
        </pc:spChg>
        <pc:spChg chg="mod">
          <ac:chgData name="chen sihan" userId="8763cc3dfead79f2" providerId="LiveId" clId="{97C56C1F-E4A3-FA4B-83BC-FD45A94D9215}" dt="2021-07-02T13:27:41.909" v="712" actId="1035"/>
          <ac:spMkLst>
            <pc:docMk/>
            <pc:sldMk cId="0" sldId="292"/>
            <ac:spMk id="60" creationId="{00000000-0000-0000-0000-000000000000}"/>
          </ac:spMkLst>
        </pc:spChg>
        <pc:spChg chg="mod">
          <ac:chgData name="chen sihan" userId="8763cc3dfead79f2" providerId="LiveId" clId="{97C56C1F-E4A3-FA4B-83BC-FD45A94D9215}" dt="2021-07-02T13:27:37.436" v="708" actId="1036"/>
          <ac:spMkLst>
            <pc:docMk/>
            <pc:sldMk cId="0" sldId="292"/>
            <ac:spMk id="61" creationId="{00000000-0000-0000-0000-000000000000}"/>
          </ac:spMkLst>
        </pc:spChg>
        <pc:spChg chg="mod">
          <ac:chgData name="chen sihan" userId="8763cc3dfead79f2" providerId="LiveId" clId="{97C56C1F-E4A3-FA4B-83BC-FD45A94D9215}" dt="2021-07-02T13:27:27.962" v="704" actId="1035"/>
          <ac:spMkLst>
            <pc:docMk/>
            <pc:sldMk cId="0" sldId="292"/>
            <ac:spMk id="62" creationId="{00000000-0000-0000-0000-000000000000}"/>
          </ac:spMkLst>
        </pc:spChg>
        <pc:spChg chg="mod">
          <ac:chgData name="chen sihan" userId="8763cc3dfead79f2" providerId="LiveId" clId="{97C56C1F-E4A3-FA4B-83BC-FD45A94D9215}" dt="2021-07-02T13:27:30.956" v="705" actId="1036"/>
          <ac:spMkLst>
            <pc:docMk/>
            <pc:sldMk cId="0" sldId="292"/>
            <ac:spMk id="63" creationId="{00000000-0000-0000-0000-000000000000}"/>
          </ac:spMkLst>
        </pc:spChg>
        <pc:spChg chg="mod">
          <ac:chgData name="chen sihan" userId="8763cc3dfead79f2" providerId="LiveId" clId="{97C56C1F-E4A3-FA4B-83BC-FD45A94D9215}" dt="2021-07-02T13:25:37.354" v="609" actId="20577"/>
          <ac:spMkLst>
            <pc:docMk/>
            <pc:sldMk cId="0" sldId="292"/>
            <ac:spMk id="64" creationId="{00000000-0000-0000-0000-000000000000}"/>
          </ac:spMkLst>
        </pc:spChg>
        <pc:spChg chg="mod">
          <ac:chgData name="chen sihan" userId="8763cc3dfead79f2" providerId="LiveId" clId="{97C56C1F-E4A3-FA4B-83BC-FD45A94D9215}" dt="2021-07-02T13:24:56.261" v="589" actId="20577"/>
          <ac:spMkLst>
            <pc:docMk/>
            <pc:sldMk cId="0" sldId="292"/>
            <ac:spMk id="65" creationId="{00000000-0000-0000-0000-000000000000}"/>
          </ac:spMkLst>
        </pc:spChg>
        <pc:spChg chg="mod">
          <ac:chgData name="chen sihan" userId="8763cc3dfead79f2" providerId="LiveId" clId="{97C56C1F-E4A3-FA4B-83BC-FD45A94D9215}" dt="2021-07-02T13:24:42.618" v="567" actId="20577"/>
          <ac:spMkLst>
            <pc:docMk/>
            <pc:sldMk cId="0" sldId="292"/>
            <ac:spMk id="66" creationId="{00000000-0000-0000-0000-000000000000}"/>
          </ac:spMkLst>
        </pc:spChg>
        <pc:spChg chg="mod">
          <ac:chgData name="chen sihan" userId="8763cc3dfead79f2" providerId="LiveId" clId="{97C56C1F-E4A3-FA4B-83BC-FD45A94D9215}" dt="2021-07-02T13:26:30.930" v="652" actId="20577"/>
          <ac:spMkLst>
            <pc:docMk/>
            <pc:sldMk cId="0" sldId="292"/>
            <ac:spMk id="67" creationId="{00000000-0000-0000-0000-000000000000}"/>
          </ac:spMkLst>
        </pc:spChg>
        <pc:spChg chg="mod">
          <ac:chgData name="chen sihan" userId="8763cc3dfead79f2" providerId="LiveId" clId="{97C56C1F-E4A3-FA4B-83BC-FD45A94D9215}" dt="2021-07-02T13:26:20.467" v="634" actId="20577"/>
          <ac:spMkLst>
            <pc:docMk/>
            <pc:sldMk cId="0" sldId="292"/>
            <ac:spMk id="68" creationId="{00000000-0000-0000-0000-000000000000}"/>
          </ac:spMkLst>
        </pc:spChg>
        <pc:spChg chg="mod">
          <ac:chgData name="chen sihan" userId="8763cc3dfead79f2" providerId="LiveId" clId="{97C56C1F-E4A3-FA4B-83BC-FD45A94D9215}" dt="2021-07-02T13:26:37.746" v="667" actId="20577"/>
          <ac:spMkLst>
            <pc:docMk/>
            <pc:sldMk cId="0" sldId="292"/>
            <ac:spMk id="84" creationId="{00000000-0000-0000-0000-000000000000}"/>
          </ac:spMkLst>
        </pc:spChg>
        <pc:grpChg chg="mod">
          <ac:chgData name="chen sihan" userId="8763cc3dfead79f2" providerId="LiveId" clId="{97C56C1F-E4A3-FA4B-83BC-FD45A94D9215}" dt="2021-07-02T13:23:30.100" v="518" actId="1076"/>
          <ac:grpSpMkLst>
            <pc:docMk/>
            <pc:sldMk cId="0" sldId="292"/>
            <ac:grpSpMk id="77" creationId="{00000000-0000-0000-0000-000000000000}"/>
          </ac:grpSpMkLst>
        </pc:grpChg>
        <pc:grpChg chg="mod">
          <ac:chgData name="chen sihan" userId="8763cc3dfead79f2" providerId="LiveId" clId="{97C56C1F-E4A3-FA4B-83BC-FD45A94D9215}" dt="2021-07-02T13:26:46.327" v="669" actId="1076"/>
          <ac:grpSpMkLst>
            <pc:docMk/>
            <pc:sldMk cId="0" sldId="292"/>
            <ac:grpSpMk id="80" creationId="{00000000-0000-0000-0000-000000000000}"/>
          </ac:grpSpMkLst>
        </pc:grpChg>
      </pc:sldChg>
      <pc:sldChg chg="modSp mod">
        <pc:chgData name="chen sihan" userId="8763cc3dfead79f2" providerId="LiveId" clId="{97C56C1F-E4A3-FA4B-83BC-FD45A94D9215}" dt="2021-07-02T13:24:19.813" v="546" actId="20577"/>
        <pc:sldMkLst>
          <pc:docMk/>
          <pc:sldMk cId="0" sldId="293"/>
        </pc:sldMkLst>
        <pc:spChg chg="mod">
          <ac:chgData name="chen sihan" userId="8763cc3dfead79f2" providerId="LiveId" clId="{97C56C1F-E4A3-FA4B-83BC-FD45A94D9215}" dt="2021-07-02T13:24:19.813" v="546" actId="20577"/>
          <ac:spMkLst>
            <pc:docMk/>
            <pc:sldMk cId="0" sldId="293"/>
            <ac:spMk id="39" creationId="{00000000-0000-0000-0000-000000000000}"/>
          </ac:spMkLst>
        </pc:spChg>
      </pc:sldChg>
    </pc:docChg>
  </pc:docChgLst>
  <pc:docChgLst>
    <pc:chgData name="chen sihan" userId="8763cc3dfead79f2" providerId="LiveId" clId="{E8EA0EC0-8848-F84B-AAF7-924781CCBF3A}"/>
    <pc:docChg chg="undo custSel addSld delSld modSld sldOrd delMainMaster">
      <pc:chgData name="chen sihan" userId="8763cc3dfead79f2" providerId="LiveId" clId="{E8EA0EC0-8848-F84B-AAF7-924781CCBF3A}" dt="2021-07-02T14:44:18.387" v="6243" actId="20577"/>
      <pc:docMkLst>
        <pc:docMk/>
      </pc:docMkLst>
      <pc:sldChg chg="del">
        <pc:chgData name="chen sihan" userId="8763cc3dfead79f2" providerId="LiveId" clId="{E8EA0EC0-8848-F84B-AAF7-924781CCBF3A}" dt="2021-07-02T14:23:50.165" v="4384" actId="2696"/>
        <pc:sldMkLst>
          <pc:docMk/>
          <pc:sldMk cId="0" sldId="259"/>
        </pc:sldMkLst>
      </pc:sldChg>
      <pc:sldChg chg="addSp delSp modSp mod ord">
        <pc:chgData name="chen sihan" userId="8763cc3dfead79f2" providerId="LiveId" clId="{E8EA0EC0-8848-F84B-AAF7-924781CCBF3A}" dt="2021-07-02T14:33:29.171" v="5336" actId="1076"/>
        <pc:sldMkLst>
          <pc:docMk/>
          <pc:sldMk cId="0" sldId="260"/>
        </pc:sldMkLst>
        <pc:spChg chg="add del mod">
          <ac:chgData name="chen sihan" userId="8763cc3dfead79f2" providerId="LiveId" clId="{E8EA0EC0-8848-F84B-AAF7-924781CCBF3A}" dt="2021-07-02T14:33:29.171" v="5336" actId="1076"/>
          <ac:spMkLst>
            <pc:docMk/>
            <pc:sldMk cId="0" sldId="260"/>
            <ac:spMk id="2" creationId="{00000000-0000-0000-0000-000000000000}"/>
          </ac:spMkLst>
        </pc:spChg>
        <pc:spChg chg="add del mod">
          <ac:chgData name="chen sihan" userId="8763cc3dfead79f2" providerId="LiveId" clId="{E8EA0EC0-8848-F84B-AAF7-924781CCBF3A}" dt="2021-07-02T14:33:29.171" v="5336" actId="1076"/>
          <ac:spMkLst>
            <pc:docMk/>
            <pc:sldMk cId="0" sldId="260"/>
            <ac:spMk id="3" creationId="{00000000-0000-0000-0000-000000000000}"/>
          </ac:spMkLst>
        </pc:spChg>
        <pc:spChg chg="add del">
          <ac:chgData name="chen sihan" userId="8763cc3dfead79f2" providerId="LiveId" clId="{E8EA0EC0-8848-F84B-AAF7-924781CCBF3A}" dt="2021-07-02T14:17:07.568" v="3392" actId="478"/>
          <ac:spMkLst>
            <pc:docMk/>
            <pc:sldMk cId="0" sldId="260"/>
            <ac:spMk id="4" creationId="{00000000-0000-0000-0000-000000000000}"/>
          </ac:spMkLst>
        </pc:spChg>
        <pc:spChg chg="add del">
          <ac:chgData name="chen sihan" userId="8763cc3dfead79f2" providerId="LiveId" clId="{E8EA0EC0-8848-F84B-AAF7-924781CCBF3A}" dt="2021-07-02T14:17:07.568" v="3392" actId="478"/>
          <ac:spMkLst>
            <pc:docMk/>
            <pc:sldMk cId="0" sldId="260"/>
            <ac:spMk id="5" creationId="{00000000-0000-0000-0000-000000000000}"/>
          </ac:spMkLst>
        </pc:spChg>
        <pc:spChg chg="add del mod">
          <ac:chgData name="chen sihan" userId="8763cc3dfead79f2" providerId="LiveId" clId="{E8EA0EC0-8848-F84B-AAF7-924781CCBF3A}" dt="2021-07-02T14:33:29.171" v="5336" actId="1076"/>
          <ac:spMkLst>
            <pc:docMk/>
            <pc:sldMk cId="0" sldId="260"/>
            <ac:spMk id="6" creationId="{00000000-0000-0000-0000-000000000000}"/>
          </ac:spMkLst>
        </pc:spChg>
        <pc:spChg chg="add del mod">
          <ac:chgData name="chen sihan" userId="8763cc3dfead79f2" providerId="LiveId" clId="{E8EA0EC0-8848-F84B-AAF7-924781CCBF3A}" dt="2021-07-02T14:33:29.171" v="5336" actId="1076"/>
          <ac:spMkLst>
            <pc:docMk/>
            <pc:sldMk cId="0" sldId="260"/>
            <ac:spMk id="7" creationId="{00000000-0000-0000-0000-000000000000}"/>
          </ac:spMkLst>
        </pc:spChg>
        <pc:spChg chg="add del">
          <ac:chgData name="chen sihan" userId="8763cc3dfead79f2" providerId="LiveId" clId="{E8EA0EC0-8848-F84B-AAF7-924781CCBF3A}" dt="2021-07-02T14:17:07.568" v="3392" actId="478"/>
          <ac:spMkLst>
            <pc:docMk/>
            <pc:sldMk cId="0" sldId="260"/>
            <ac:spMk id="8" creationId="{00000000-0000-0000-0000-000000000000}"/>
          </ac:spMkLst>
        </pc:spChg>
        <pc:spChg chg="add del">
          <ac:chgData name="chen sihan" userId="8763cc3dfead79f2" providerId="LiveId" clId="{E8EA0EC0-8848-F84B-AAF7-924781CCBF3A}" dt="2021-07-02T14:17:07.568" v="3392" actId="478"/>
          <ac:spMkLst>
            <pc:docMk/>
            <pc:sldMk cId="0" sldId="260"/>
            <ac:spMk id="9" creationId="{00000000-0000-0000-0000-000000000000}"/>
          </ac:spMkLst>
        </pc:spChg>
        <pc:spChg chg="add del mod">
          <ac:chgData name="chen sihan" userId="8763cc3dfead79f2" providerId="LiveId" clId="{E8EA0EC0-8848-F84B-AAF7-924781CCBF3A}" dt="2021-07-02T14:33:29.171" v="5336" actId="1076"/>
          <ac:spMkLst>
            <pc:docMk/>
            <pc:sldMk cId="0" sldId="260"/>
            <ac:spMk id="14" creationId="{00000000-0000-0000-0000-000000000000}"/>
          </ac:spMkLst>
        </pc:spChg>
        <pc:spChg chg="add del mod">
          <ac:chgData name="chen sihan" userId="8763cc3dfead79f2" providerId="LiveId" clId="{E8EA0EC0-8848-F84B-AAF7-924781CCBF3A}" dt="2021-07-02T14:33:29.171" v="5336" actId="1076"/>
          <ac:spMkLst>
            <pc:docMk/>
            <pc:sldMk cId="0" sldId="260"/>
            <ac:spMk id="17" creationId="{00000000-0000-0000-0000-000000000000}"/>
          </ac:spMkLst>
        </pc:spChg>
        <pc:spChg chg="add del mod">
          <ac:chgData name="chen sihan" userId="8763cc3dfead79f2" providerId="LiveId" clId="{E8EA0EC0-8848-F84B-AAF7-924781CCBF3A}" dt="2021-07-02T14:17:40.884" v="3431" actId="478"/>
          <ac:spMkLst>
            <pc:docMk/>
            <pc:sldMk cId="0" sldId="260"/>
            <ac:spMk id="19" creationId="{00000000-0000-0000-0000-000000000000}"/>
          </ac:spMkLst>
        </pc:spChg>
        <pc:spChg chg="add del">
          <ac:chgData name="chen sihan" userId="8763cc3dfead79f2" providerId="LiveId" clId="{E8EA0EC0-8848-F84B-AAF7-924781CCBF3A}" dt="2021-07-02T14:17:07.568" v="3392" actId="478"/>
          <ac:spMkLst>
            <pc:docMk/>
            <pc:sldMk cId="0" sldId="260"/>
            <ac:spMk id="20" creationId="{00000000-0000-0000-0000-000000000000}"/>
          </ac:spMkLst>
        </pc:spChg>
        <pc:spChg chg="add del mod">
          <ac:chgData name="chen sihan" userId="8763cc3dfead79f2" providerId="LiveId" clId="{E8EA0EC0-8848-F84B-AAF7-924781CCBF3A}" dt="2021-07-02T14:17:39.127" v="3430" actId="478"/>
          <ac:spMkLst>
            <pc:docMk/>
            <pc:sldMk cId="0" sldId="260"/>
            <ac:spMk id="21" creationId="{00000000-0000-0000-0000-000000000000}"/>
          </ac:spMkLst>
        </pc:spChg>
        <pc:spChg chg="add del">
          <ac:chgData name="chen sihan" userId="8763cc3dfead79f2" providerId="LiveId" clId="{E8EA0EC0-8848-F84B-AAF7-924781CCBF3A}" dt="2021-07-02T14:17:07.568" v="3392" actId="478"/>
          <ac:spMkLst>
            <pc:docMk/>
            <pc:sldMk cId="0" sldId="260"/>
            <ac:spMk id="22" creationId="{00000000-0000-0000-0000-000000000000}"/>
          </ac:spMkLst>
        </pc:spChg>
        <pc:spChg chg="add del mod">
          <ac:chgData name="chen sihan" userId="8763cc3dfead79f2" providerId="LiveId" clId="{E8EA0EC0-8848-F84B-AAF7-924781CCBF3A}" dt="2021-07-02T14:21:40.653" v="4098" actId="478"/>
          <ac:spMkLst>
            <pc:docMk/>
            <pc:sldMk cId="0" sldId="260"/>
            <ac:spMk id="23" creationId="{F9C13F13-7BF6-FE4E-9E55-4637D3B3C99A}"/>
          </ac:spMkLst>
        </pc:spChg>
        <pc:spChg chg="mod">
          <ac:chgData name="chen sihan" userId="8763cc3dfead79f2" providerId="LiveId" clId="{E8EA0EC0-8848-F84B-AAF7-924781CCBF3A}" dt="2021-07-02T14:18:18.411" v="3510" actId="20577"/>
          <ac:spMkLst>
            <pc:docMk/>
            <pc:sldMk cId="0" sldId="260"/>
            <ac:spMk id="24" creationId="{00000000-0000-0000-0000-000000000000}"/>
          </ac:spMkLst>
        </pc:spChg>
        <pc:spChg chg="add del mod">
          <ac:chgData name="chen sihan" userId="8763cc3dfead79f2" providerId="LiveId" clId="{E8EA0EC0-8848-F84B-AAF7-924781CCBF3A}" dt="2021-07-02T14:18:09.787" v="3498"/>
          <ac:spMkLst>
            <pc:docMk/>
            <pc:sldMk cId="0" sldId="260"/>
            <ac:spMk id="30" creationId="{882E93DB-3766-E249-A1F7-E36264039DD8}"/>
          </ac:spMkLst>
        </pc:spChg>
        <pc:spChg chg="add del mod">
          <ac:chgData name="chen sihan" userId="8763cc3dfead79f2" providerId="LiveId" clId="{E8EA0EC0-8848-F84B-AAF7-924781CCBF3A}" dt="2021-07-02T14:18:09.787" v="3498"/>
          <ac:spMkLst>
            <pc:docMk/>
            <pc:sldMk cId="0" sldId="260"/>
            <ac:spMk id="31" creationId="{1C643654-F44F-2048-84E4-76A83EA67C87}"/>
          </ac:spMkLst>
        </pc:spChg>
        <pc:spChg chg="add del mod">
          <ac:chgData name="chen sihan" userId="8763cc3dfead79f2" providerId="LiveId" clId="{E8EA0EC0-8848-F84B-AAF7-924781CCBF3A}" dt="2021-07-02T14:18:09.787" v="3498"/>
          <ac:spMkLst>
            <pc:docMk/>
            <pc:sldMk cId="0" sldId="260"/>
            <ac:spMk id="32" creationId="{9DC9B869-3EA4-414B-9216-981ED16DDB17}"/>
          </ac:spMkLst>
        </pc:spChg>
        <pc:spChg chg="add del mod">
          <ac:chgData name="chen sihan" userId="8763cc3dfead79f2" providerId="LiveId" clId="{E8EA0EC0-8848-F84B-AAF7-924781CCBF3A}" dt="2021-07-02T14:18:09.787" v="3498"/>
          <ac:spMkLst>
            <pc:docMk/>
            <pc:sldMk cId="0" sldId="260"/>
            <ac:spMk id="33" creationId="{5C2789A4-E1E0-364B-B027-EC1E9E53DA81}"/>
          </ac:spMkLst>
        </pc:spChg>
        <pc:spChg chg="add del mod">
          <ac:chgData name="chen sihan" userId="8763cc3dfead79f2" providerId="LiveId" clId="{E8EA0EC0-8848-F84B-AAF7-924781CCBF3A}" dt="2021-07-02T14:18:09.787" v="3498"/>
          <ac:spMkLst>
            <pc:docMk/>
            <pc:sldMk cId="0" sldId="260"/>
            <ac:spMk id="34" creationId="{51E5067C-F036-AC49-B3F4-0352657EFDCC}"/>
          </ac:spMkLst>
        </pc:spChg>
        <pc:spChg chg="add del mod">
          <ac:chgData name="chen sihan" userId="8763cc3dfead79f2" providerId="LiveId" clId="{E8EA0EC0-8848-F84B-AAF7-924781CCBF3A}" dt="2021-07-02T14:18:09.787" v="3498"/>
          <ac:spMkLst>
            <pc:docMk/>
            <pc:sldMk cId="0" sldId="260"/>
            <ac:spMk id="35" creationId="{4365FFEC-EBBD-4743-AE40-EDBE05D7E0BA}"/>
          </ac:spMkLst>
        </pc:spChg>
        <pc:spChg chg="add mod">
          <ac:chgData name="chen sihan" userId="8763cc3dfead79f2" providerId="LiveId" clId="{E8EA0EC0-8848-F84B-AAF7-924781CCBF3A}" dt="2021-07-02T14:33:07.039" v="5332" actId="14100"/>
          <ac:spMkLst>
            <pc:docMk/>
            <pc:sldMk cId="0" sldId="260"/>
            <ac:spMk id="36" creationId="{DD40B202-3504-0048-A754-D1047D465306}"/>
          </ac:spMkLst>
        </pc:spChg>
        <pc:spChg chg="add mod">
          <ac:chgData name="chen sihan" userId="8763cc3dfead79f2" providerId="LiveId" clId="{E8EA0EC0-8848-F84B-AAF7-924781CCBF3A}" dt="2021-07-02T14:33:19.884" v="5335" actId="14100"/>
          <ac:spMkLst>
            <pc:docMk/>
            <pc:sldMk cId="0" sldId="260"/>
            <ac:spMk id="37" creationId="{6B481F7F-8C54-E540-8848-A4846090523A}"/>
          </ac:spMkLst>
        </pc:spChg>
      </pc:sldChg>
      <pc:sldChg chg="addSp delSp modSp mod">
        <pc:chgData name="chen sihan" userId="8763cc3dfead79f2" providerId="LiveId" clId="{E8EA0EC0-8848-F84B-AAF7-924781CCBF3A}" dt="2021-07-02T14:44:18.387" v="6243" actId="20577"/>
        <pc:sldMkLst>
          <pc:docMk/>
          <pc:sldMk cId="0" sldId="275"/>
        </pc:sldMkLst>
        <pc:spChg chg="add mod">
          <ac:chgData name="chen sihan" userId="8763cc3dfead79f2" providerId="LiveId" clId="{E8EA0EC0-8848-F84B-AAF7-924781CCBF3A}" dt="2021-07-02T14:43:27.533" v="6082" actId="1076"/>
          <ac:spMkLst>
            <pc:docMk/>
            <pc:sldMk cId="0" sldId="275"/>
            <ac:spMk id="2" creationId="{DAFBED3C-3C10-A245-B9B6-79D20DB57DF6}"/>
          </ac:spMkLst>
        </pc:spChg>
        <pc:spChg chg="add mod">
          <ac:chgData name="chen sihan" userId="8763cc3dfead79f2" providerId="LiveId" clId="{E8EA0EC0-8848-F84B-AAF7-924781CCBF3A}" dt="2021-07-02T14:44:18.387" v="6243" actId="20577"/>
          <ac:spMkLst>
            <pc:docMk/>
            <pc:sldMk cId="0" sldId="275"/>
            <ac:spMk id="3" creationId="{D1EC35C7-C6C2-774F-9F1C-B769C5E4A2D0}"/>
          </ac:spMkLst>
        </pc:spChg>
        <pc:spChg chg="del">
          <ac:chgData name="chen sihan" userId="8763cc3dfead79f2" providerId="LiveId" clId="{E8EA0EC0-8848-F84B-AAF7-924781CCBF3A}" dt="2021-07-02T14:37:48.069" v="5656" actId="478"/>
          <ac:spMkLst>
            <pc:docMk/>
            <pc:sldMk cId="0" sldId="275"/>
            <ac:spMk id="5" creationId="{00000000-0000-0000-0000-000000000000}"/>
          </ac:spMkLst>
        </pc:spChg>
        <pc:spChg chg="del">
          <ac:chgData name="chen sihan" userId="8763cc3dfead79f2" providerId="LiveId" clId="{E8EA0EC0-8848-F84B-AAF7-924781CCBF3A}" dt="2021-07-02T14:37:48.069" v="5656" actId="478"/>
          <ac:spMkLst>
            <pc:docMk/>
            <pc:sldMk cId="0" sldId="275"/>
            <ac:spMk id="6" creationId="{00000000-0000-0000-0000-000000000000}"/>
          </ac:spMkLst>
        </pc:spChg>
        <pc:spChg chg="del">
          <ac:chgData name="chen sihan" userId="8763cc3dfead79f2" providerId="LiveId" clId="{E8EA0EC0-8848-F84B-AAF7-924781CCBF3A}" dt="2021-07-02T14:37:48.069" v="5656" actId="478"/>
          <ac:spMkLst>
            <pc:docMk/>
            <pc:sldMk cId="0" sldId="275"/>
            <ac:spMk id="7" creationId="{00000000-0000-0000-0000-000000000000}"/>
          </ac:spMkLst>
        </pc:spChg>
        <pc:spChg chg="del">
          <ac:chgData name="chen sihan" userId="8763cc3dfead79f2" providerId="LiveId" clId="{E8EA0EC0-8848-F84B-AAF7-924781CCBF3A}" dt="2021-07-02T14:37:48.069" v="5656" actId="478"/>
          <ac:spMkLst>
            <pc:docMk/>
            <pc:sldMk cId="0" sldId="275"/>
            <ac:spMk id="9" creationId="{00000000-0000-0000-0000-000000000000}"/>
          </ac:spMkLst>
        </pc:spChg>
        <pc:spChg chg="del">
          <ac:chgData name="chen sihan" userId="8763cc3dfead79f2" providerId="LiveId" clId="{E8EA0EC0-8848-F84B-AAF7-924781CCBF3A}" dt="2021-07-02T14:37:48.069" v="5656" actId="478"/>
          <ac:spMkLst>
            <pc:docMk/>
            <pc:sldMk cId="0" sldId="275"/>
            <ac:spMk id="10" creationId="{00000000-0000-0000-0000-000000000000}"/>
          </ac:spMkLst>
        </pc:spChg>
        <pc:spChg chg="del">
          <ac:chgData name="chen sihan" userId="8763cc3dfead79f2" providerId="LiveId" clId="{E8EA0EC0-8848-F84B-AAF7-924781CCBF3A}" dt="2021-07-02T14:37:48.069" v="5656" actId="478"/>
          <ac:spMkLst>
            <pc:docMk/>
            <pc:sldMk cId="0" sldId="275"/>
            <ac:spMk id="11" creationId="{00000000-0000-0000-0000-000000000000}"/>
          </ac:spMkLst>
        </pc:spChg>
        <pc:spChg chg="del">
          <ac:chgData name="chen sihan" userId="8763cc3dfead79f2" providerId="LiveId" clId="{E8EA0EC0-8848-F84B-AAF7-924781CCBF3A}" dt="2021-07-02T14:37:48.069" v="5656" actId="478"/>
          <ac:spMkLst>
            <pc:docMk/>
            <pc:sldMk cId="0" sldId="275"/>
            <ac:spMk id="13" creationId="{00000000-0000-0000-0000-000000000000}"/>
          </ac:spMkLst>
        </pc:spChg>
        <pc:spChg chg="del">
          <ac:chgData name="chen sihan" userId="8763cc3dfead79f2" providerId="LiveId" clId="{E8EA0EC0-8848-F84B-AAF7-924781CCBF3A}" dt="2021-07-02T14:37:48.069" v="5656" actId="478"/>
          <ac:spMkLst>
            <pc:docMk/>
            <pc:sldMk cId="0" sldId="275"/>
            <ac:spMk id="14" creationId="{00000000-0000-0000-0000-000000000000}"/>
          </ac:spMkLst>
        </pc:spChg>
        <pc:spChg chg="mod">
          <ac:chgData name="chen sihan" userId="8763cc3dfead79f2" providerId="LiveId" clId="{E8EA0EC0-8848-F84B-AAF7-924781CCBF3A}" dt="2021-07-02T14:37:43.635" v="5655" actId="20577"/>
          <ac:spMkLst>
            <pc:docMk/>
            <pc:sldMk cId="0" sldId="275"/>
            <ac:spMk id="15" creationId="{00000000-0000-0000-0000-000000000000}"/>
          </ac:spMkLst>
        </pc:spChg>
        <pc:spChg chg="add mod">
          <ac:chgData name="chen sihan" userId="8763cc3dfead79f2" providerId="LiveId" clId="{E8EA0EC0-8848-F84B-AAF7-924781CCBF3A}" dt="2021-07-02T14:43:14.534" v="6060" actId="20577"/>
          <ac:spMkLst>
            <pc:docMk/>
            <pc:sldMk cId="0" sldId="275"/>
            <ac:spMk id="21" creationId="{8223A225-D661-714E-BC13-7602E4032664}"/>
          </ac:spMkLst>
        </pc:spChg>
        <pc:spChg chg="add del mod">
          <ac:chgData name="chen sihan" userId="8763cc3dfead79f2" providerId="LiveId" clId="{E8EA0EC0-8848-F84B-AAF7-924781CCBF3A}" dt="2021-07-02T14:37:57.620" v="5660" actId="478"/>
          <ac:spMkLst>
            <pc:docMk/>
            <pc:sldMk cId="0" sldId="275"/>
            <ac:spMk id="22" creationId="{ABB40A3A-8382-0E4E-942B-90402DB2B792}"/>
          </ac:spMkLst>
        </pc:spChg>
      </pc:sldChg>
      <pc:sldChg chg="del">
        <pc:chgData name="chen sihan" userId="8763cc3dfead79f2" providerId="LiveId" clId="{E8EA0EC0-8848-F84B-AAF7-924781CCBF3A}" dt="2021-07-02T14:37:31.812" v="5641" actId="2696"/>
        <pc:sldMkLst>
          <pc:docMk/>
          <pc:sldMk cId="0" sldId="276"/>
        </pc:sldMkLst>
      </pc:sldChg>
      <pc:sldChg chg="del">
        <pc:chgData name="chen sihan" userId="8763cc3dfead79f2" providerId="LiveId" clId="{E8EA0EC0-8848-F84B-AAF7-924781CCBF3A}" dt="2021-07-02T14:37:33.381" v="5642" actId="2696"/>
        <pc:sldMkLst>
          <pc:docMk/>
          <pc:sldMk cId="0" sldId="277"/>
        </pc:sldMkLst>
      </pc:sldChg>
      <pc:sldChg chg="del">
        <pc:chgData name="chen sihan" userId="8763cc3dfead79f2" providerId="LiveId" clId="{E8EA0EC0-8848-F84B-AAF7-924781CCBF3A}" dt="2021-07-02T14:37:34.252" v="5643" actId="2696"/>
        <pc:sldMkLst>
          <pc:docMk/>
          <pc:sldMk cId="0" sldId="278"/>
        </pc:sldMkLst>
      </pc:sldChg>
      <pc:sldChg chg="del">
        <pc:chgData name="chen sihan" userId="8763cc3dfead79f2" providerId="LiveId" clId="{E8EA0EC0-8848-F84B-AAF7-924781CCBF3A}" dt="2021-07-02T14:36:57.648" v="5616" actId="2696"/>
        <pc:sldMkLst>
          <pc:docMk/>
          <pc:sldMk cId="0" sldId="281"/>
        </pc:sldMkLst>
      </pc:sldChg>
      <pc:sldChg chg="del">
        <pc:chgData name="chen sihan" userId="8763cc3dfead79f2" providerId="LiveId" clId="{E8EA0EC0-8848-F84B-AAF7-924781CCBF3A}" dt="2021-07-02T14:36:59.834" v="5617" actId="2696"/>
        <pc:sldMkLst>
          <pc:docMk/>
          <pc:sldMk cId="0" sldId="282"/>
        </pc:sldMkLst>
      </pc:sldChg>
      <pc:sldChg chg="del">
        <pc:chgData name="chen sihan" userId="8763cc3dfead79f2" providerId="LiveId" clId="{E8EA0EC0-8848-F84B-AAF7-924781CCBF3A}" dt="2021-07-02T14:37:01.165" v="5619" actId="2696"/>
        <pc:sldMkLst>
          <pc:docMk/>
          <pc:sldMk cId="0" sldId="284"/>
        </pc:sldMkLst>
      </pc:sldChg>
      <pc:sldChg chg="addSp delSp modSp mod">
        <pc:chgData name="chen sihan" userId="8763cc3dfead79f2" providerId="LiveId" clId="{E8EA0EC0-8848-F84B-AAF7-924781CCBF3A}" dt="2021-07-02T14:16:42.322" v="3387" actId="20577"/>
        <pc:sldMkLst>
          <pc:docMk/>
          <pc:sldMk cId="0" sldId="286"/>
        </pc:sldMkLst>
        <pc:spChg chg="add mod">
          <ac:chgData name="chen sihan" userId="8763cc3dfead79f2" providerId="LiveId" clId="{E8EA0EC0-8848-F84B-AAF7-924781CCBF3A}" dt="2021-07-02T13:41:24.650" v="278" actId="1076"/>
          <ac:spMkLst>
            <pc:docMk/>
            <pc:sldMk cId="0" sldId="286"/>
            <ac:spMk id="39" creationId="{15292798-ADD0-2D49-A07D-126DD8E5DA29}"/>
          </ac:spMkLst>
        </pc:spChg>
        <pc:spChg chg="add mod">
          <ac:chgData name="chen sihan" userId="8763cc3dfead79f2" providerId="LiveId" clId="{E8EA0EC0-8848-F84B-AAF7-924781CCBF3A}" dt="2021-07-02T13:36:40.349" v="277" actId="1076"/>
          <ac:spMkLst>
            <pc:docMk/>
            <pc:sldMk cId="0" sldId="286"/>
            <ac:spMk id="40" creationId="{D2A78870-9E82-414F-9276-D7D85F179F81}"/>
          </ac:spMkLst>
        </pc:spChg>
        <pc:spChg chg="add mod">
          <ac:chgData name="chen sihan" userId="8763cc3dfead79f2" providerId="LiveId" clId="{E8EA0EC0-8848-F84B-AAF7-924781CCBF3A}" dt="2021-07-02T13:58:53.826" v="1415" actId="113"/>
          <ac:spMkLst>
            <pc:docMk/>
            <pc:sldMk cId="0" sldId="286"/>
            <ac:spMk id="41" creationId="{990F82E5-1FE2-FC4C-A619-017134D5065C}"/>
          </ac:spMkLst>
        </pc:spChg>
        <pc:spChg chg="add mod">
          <ac:chgData name="chen sihan" userId="8763cc3dfead79f2" providerId="LiveId" clId="{E8EA0EC0-8848-F84B-AAF7-924781CCBF3A}" dt="2021-07-02T14:10:20.872" v="2540" actId="1076"/>
          <ac:spMkLst>
            <pc:docMk/>
            <pc:sldMk cId="0" sldId="286"/>
            <ac:spMk id="42" creationId="{8106C3F1-1926-5C43-AA62-F5F5EC488BE9}"/>
          </ac:spMkLst>
        </pc:spChg>
        <pc:spChg chg="add mod">
          <ac:chgData name="chen sihan" userId="8763cc3dfead79f2" providerId="LiveId" clId="{E8EA0EC0-8848-F84B-AAF7-924781CCBF3A}" dt="2021-07-02T14:10:39.096" v="2544" actId="1076"/>
          <ac:spMkLst>
            <pc:docMk/>
            <pc:sldMk cId="0" sldId="286"/>
            <ac:spMk id="43" creationId="{28BC77C7-0020-0D4B-BC4A-2D5837A49867}"/>
          </ac:spMkLst>
        </pc:spChg>
        <pc:spChg chg="add mod">
          <ac:chgData name="chen sihan" userId="8763cc3dfead79f2" providerId="LiveId" clId="{E8EA0EC0-8848-F84B-AAF7-924781CCBF3A}" dt="2021-07-02T14:16:42.322" v="3387" actId="20577"/>
          <ac:spMkLst>
            <pc:docMk/>
            <pc:sldMk cId="0" sldId="286"/>
            <ac:spMk id="44" creationId="{E20F3455-BD1A-9D49-B9E6-3DC7193E80C2}"/>
          </ac:spMkLst>
        </pc:spChg>
        <pc:spChg chg="mod">
          <ac:chgData name="chen sihan" userId="8763cc3dfead79f2" providerId="LiveId" clId="{E8EA0EC0-8848-F84B-AAF7-924781CCBF3A}" dt="2021-07-02T13:35:07.508" v="262" actId="20577"/>
          <ac:spMkLst>
            <pc:docMk/>
            <pc:sldMk cId="0" sldId="286"/>
            <ac:spMk id="47" creationId="{00000000-0000-0000-0000-000000000000}"/>
          </ac:spMkLst>
        </pc:spChg>
        <pc:spChg chg="mod">
          <ac:chgData name="chen sihan" userId="8763cc3dfead79f2" providerId="LiveId" clId="{E8EA0EC0-8848-F84B-AAF7-924781CCBF3A}" dt="2021-07-02T14:10:15.118" v="2539" actId="1076"/>
          <ac:spMkLst>
            <pc:docMk/>
            <pc:sldMk cId="0" sldId="286"/>
            <ac:spMk id="19517" creationId="{00000000-0000-0000-0000-000000000000}"/>
          </ac:spMkLst>
        </pc:spChg>
        <pc:spChg chg="mod">
          <ac:chgData name="chen sihan" userId="8763cc3dfead79f2" providerId="LiveId" clId="{E8EA0EC0-8848-F84B-AAF7-924781CCBF3A}" dt="2021-07-02T14:10:15.118" v="2539" actId="1076"/>
          <ac:spMkLst>
            <pc:docMk/>
            <pc:sldMk cId="0" sldId="286"/>
            <ac:spMk id="19518" creationId="{00000000-0000-0000-0000-000000000000}"/>
          </ac:spMkLst>
        </pc:spChg>
        <pc:spChg chg="mod">
          <ac:chgData name="chen sihan" userId="8763cc3dfead79f2" providerId="LiveId" clId="{E8EA0EC0-8848-F84B-AAF7-924781CCBF3A}" dt="2021-07-02T14:10:35.008" v="2543" actId="1076"/>
          <ac:spMkLst>
            <pc:docMk/>
            <pc:sldMk cId="0" sldId="286"/>
            <ac:spMk id="19519" creationId="{00000000-0000-0000-0000-000000000000}"/>
          </ac:spMkLst>
        </pc:spChg>
        <pc:spChg chg="mod">
          <ac:chgData name="chen sihan" userId="8763cc3dfead79f2" providerId="LiveId" clId="{E8EA0EC0-8848-F84B-AAF7-924781CCBF3A}" dt="2021-07-02T14:10:35.008" v="2543" actId="1076"/>
          <ac:spMkLst>
            <pc:docMk/>
            <pc:sldMk cId="0" sldId="286"/>
            <ac:spMk id="19520" creationId="{00000000-0000-0000-0000-000000000000}"/>
          </ac:spMkLst>
        </pc:spChg>
        <pc:spChg chg="mod">
          <ac:chgData name="chen sihan" userId="8763cc3dfead79f2" providerId="LiveId" clId="{E8EA0EC0-8848-F84B-AAF7-924781CCBF3A}" dt="2021-07-02T13:44:29.372" v="441" actId="20577"/>
          <ac:spMkLst>
            <pc:docMk/>
            <pc:sldMk cId="0" sldId="286"/>
            <ac:spMk id="19523" creationId="{00000000-0000-0000-0000-000000000000}"/>
          </ac:spMkLst>
        </pc:spChg>
        <pc:spChg chg="mod">
          <ac:chgData name="chen sihan" userId="8763cc3dfead79f2" providerId="LiveId" clId="{E8EA0EC0-8848-F84B-AAF7-924781CCBF3A}" dt="2021-07-02T14:10:50.364" v="2545" actId="1076"/>
          <ac:spMkLst>
            <pc:docMk/>
            <pc:sldMk cId="0" sldId="286"/>
            <ac:spMk id="19524" creationId="{00000000-0000-0000-0000-000000000000}"/>
          </ac:spMkLst>
        </pc:spChg>
        <pc:spChg chg="mod">
          <ac:chgData name="chen sihan" userId="8763cc3dfead79f2" providerId="LiveId" clId="{E8EA0EC0-8848-F84B-AAF7-924781CCBF3A}" dt="2021-07-02T13:47:47.926" v="806" actId="20577"/>
          <ac:spMkLst>
            <pc:docMk/>
            <pc:sldMk cId="0" sldId="286"/>
            <ac:spMk id="19525" creationId="{00000000-0000-0000-0000-000000000000}"/>
          </ac:spMkLst>
        </pc:spChg>
        <pc:spChg chg="del mod">
          <ac:chgData name="chen sihan" userId="8763cc3dfead79f2" providerId="LiveId" clId="{E8EA0EC0-8848-F84B-AAF7-924781CCBF3A}" dt="2021-07-02T13:49:15.780" v="845" actId="478"/>
          <ac:spMkLst>
            <pc:docMk/>
            <pc:sldMk cId="0" sldId="286"/>
            <ac:spMk id="19526" creationId="{00000000-0000-0000-0000-000000000000}"/>
          </ac:spMkLst>
        </pc:spChg>
        <pc:spChg chg="mod">
          <ac:chgData name="chen sihan" userId="8763cc3dfead79f2" providerId="LiveId" clId="{E8EA0EC0-8848-F84B-AAF7-924781CCBF3A}" dt="2021-07-02T14:15:20.753" v="3117" actId="20577"/>
          <ac:spMkLst>
            <pc:docMk/>
            <pc:sldMk cId="0" sldId="286"/>
            <ac:spMk id="19534" creationId="{00000000-0000-0000-0000-000000000000}"/>
          </ac:spMkLst>
        </pc:spChg>
        <pc:spChg chg="del mod">
          <ac:chgData name="chen sihan" userId="8763cc3dfead79f2" providerId="LiveId" clId="{E8EA0EC0-8848-F84B-AAF7-924781CCBF3A}" dt="2021-07-02T14:08:12.941" v="2362"/>
          <ac:spMkLst>
            <pc:docMk/>
            <pc:sldMk cId="0" sldId="286"/>
            <ac:spMk id="19535" creationId="{00000000-0000-0000-0000-000000000000}"/>
          </ac:spMkLst>
        </pc:spChg>
        <pc:grpChg chg="mod">
          <ac:chgData name="chen sihan" userId="8763cc3dfead79f2" providerId="LiveId" clId="{E8EA0EC0-8848-F84B-AAF7-924781CCBF3A}" dt="2021-07-02T14:10:15.118" v="2539" actId="1076"/>
          <ac:grpSpMkLst>
            <pc:docMk/>
            <pc:sldMk cId="0" sldId="286"/>
            <ac:grpSpMk id="19532" creationId="{00000000-0000-0000-0000-000000000000}"/>
          </ac:grpSpMkLst>
        </pc:grpChg>
        <pc:grpChg chg="mod">
          <ac:chgData name="chen sihan" userId="8763cc3dfead79f2" providerId="LiveId" clId="{E8EA0EC0-8848-F84B-AAF7-924781CCBF3A}" dt="2021-07-02T14:10:35.008" v="2543" actId="1076"/>
          <ac:grpSpMkLst>
            <pc:docMk/>
            <pc:sldMk cId="0" sldId="286"/>
            <ac:grpSpMk id="19533" creationId="{00000000-0000-0000-0000-000000000000}"/>
          </ac:grpSpMkLst>
        </pc:grpChg>
      </pc:sldChg>
      <pc:sldChg chg="del">
        <pc:chgData name="chen sihan" userId="8763cc3dfead79f2" providerId="LiveId" clId="{E8EA0EC0-8848-F84B-AAF7-924781CCBF3A}" dt="2021-07-02T14:33:44.506" v="5337" actId="2696"/>
        <pc:sldMkLst>
          <pc:docMk/>
          <pc:sldMk cId="0" sldId="287"/>
        </pc:sldMkLst>
      </pc:sldChg>
      <pc:sldChg chg="delSp modSp mod">
        <pc:chgData name="chen sihan" userId="8763cc3dfead79f2" providerId="LiveId" clId="{E8EA0EC0-8848-F84B-AAF7-924781CCBF3A}" dt="2021-07-02T14:37:17.893" v="5640" actId="1076"/>
        <pc:sldMkLst>
          <pc:docMk/>
          <pc:sldMk cId="0" sldId="288"/>
        </pc:sldMkLst>
        <pc:spChg chg="mod">
          <ac:chgData name="chen sihan" userId="8763cc3dfead79f2" providerId="LiveId" clId="{E8EA0EC0-8848-F84B-AAF7-924781CCBF3A}" dt="2021-07-02T14:37:15.150" v="5639" actId="20577"/>
          <ac:spMkLst>
            <pc:docMk/>
            <pc:sldMk cId="0" sldId="288"/>
            <ac:spMk id="58" creationId="{00000000-0000-0000-0000-000000000000}"/>
          </ac:spMkLst>
        </pc:spChg>
        <pc:spChg chg="del">
          <ac:chgData name="chen sihan" userId="8763cc3dfead79f2" providerId="LiveId" clId="{E8EA0EC0-8848-F84B-AAF7-924781CCBF3A}" dt="2021-07-02T14:37:10.126" v="5621" actId="478"/>
          <ac:spMkLst>
            <pc:docMk/>
            <pc:sldMk cId="0" sldId="288"/>
            <ac:spMk id="27657" creationId="{00000000-0000-0000-0000-000000000000}"/>
          </ac:spMkLst>
        </pc:spChg>
        <pc:spChg chg="del">
          <ac:chgData name="chen sihan" userId="8763cc3dfead79f2" providerId="LiveId" clId="{E8EA0EC0-8848-F84B-AAF7-924781CCBF3A}" dt="2021-07-02T14:37:10.126" v="5621" actId="478"/>
          <ac:spMkLst>
            <pc:docMk/>
            <pc:sldMk cId="0" sldId="288"/>
            <ac:spMk id="27658" creationId="{00000000-0000-0000-0000-000000000000}"/>
          </ac:spMkLst>
        </pc:spChg>
        <pc:spChg chg="del">
          <ac:chgData name="chen sihan" userId="8763cc3dfead79f2" providerId="LiveId" clId="{E8EA0EC0-8848-F84B-AAF7-924781CCBF3A}" dt="2021-07-02T14:37:10.126" v="5621" actId="478"/>
          <ac:spMkLst>
            <pc:docMk/>
            <pc:sldMk cId="0" sldId="288"/>
            <ac:spMk id="27659" creationId="{00000000-0000-0000-0000-000000000000}"/>
          </ac:spMkLst>
        </pc:spChg>
        <pc:spChg chg="del">
          <ac:chgData name="chen sihan" userId="8763cc3dfead79f2" providerId="LiveId" clId="{E8EA0EC0-8848-F84B-AAF7-924781CCBF3A}" dt="2021-07-02T14:37:10.126" v="5621" actId="478"/>
          <ac:spMkLst>
            <pc:docMk/>
            <pc:sldMk cId="0" sldId="288"/>
            <ac:spMk id="27660" creationId="{00000000-0000-0000-0000-000000000000}"/>
          </ac:spMkLst>
        </pc:spChg>
        <pc:spChg chg="del">
          <ac:chgData name="chen sihan" userId="8763cc3dfead79f2" providerId="LiveId" clId="{E8EA0EC0-8848-F84B-AAF7-924781CCBF3A}" dt="2021-07-02T14:37:10.126" v="5621" actId="478"/>
          <ac:spMkLst>
            <pc:docMk/>
            <pc:sldMk cId="0" sldId="288"/>
            <ac:spMk id="27661" creationId="{00000000-0000-0000-0000-000000000000}"/>
          </ac:spMkLst>
        </pc:spChg>
        <pc:spChg chg="del">
          <ac:chgData name="chen sihan" userId="8763cc3dfead79f2" providerId="LiveId" clId="{E8EA0EC0-8848-F84B-AAF7-924781CCBF3A}" dt="2021-07-02T14:37:11.611" v="5622" actId="478"/>
          <ac:spMkLst>
            <pc:docMk/>
            <pc:sldMk cId="0" sldId="288"/>
            <ac:spMk id="27662" creationId="{00000000-0000-0000-0000-000000000000}"/>
          </ac:spMkLst>
        </pc:spChg>
        <pc:spChg chg="del">
          <ac:chgData name="chen sihan" userId="8763cc3dfead79f2" providerId="LiveId" clId="{E8EA0EC0-8848-F84B-AAF7-924781CCBF3A}" dt="2021-07-02T14:37:07.200" v="5620" actId="478"/>
          <ac:spMkLst>
            <pc:docMk/>
            <pc:sldMk cId="0" sldId="288"/>
            <ac:spMk id="27663" creationId="{00000000-0000-0000-0000-000000000000}"/>
          </ac:spMkLst>
        </pc:spChg>
        <pc:spChg chg="del">
          <ac:chgData name="chen sihan" userId="8763cc3dfead79f2" providerId="LiveId" clId="{E8EA0EC0-8848-F84B-AAF7-924781CCBF3A}" dt="2021-07-02T14:37:07.200" v="5620" actId="478"/>
          <ac:spMkLst>
            <pc:docMk/>
            <pc:sldMk cId="0" sldId="288"/>
            <ac:spMk id="27664" creationId="{00000000-0000-0000-0000-000000000000}"/>
          </ac:spMkLst>
        </pc:spChg>
        <pc:spChg chg="del">
          <ac:chgData name="chen sihan" userId="8763cc3dfead79f2" providerId="LiveId" clId="{E8EA0EC0-8848-F84B-AAF7-924781CCBF3A}" dt="2021-07-02T14:37:07.200" v="5620" actId="478"/>
          <ac:spMkLst>
            <pc:docMk/>
            <pc:sldMk cId="0" sldId="288"/>
            <ac:spMk id="27665" creationId="{00000000-0000-0000-0000-000000000000}"/>
          </ac:spMkLst>
        </pc:spChg>
        <pc:spChg chg="del">
          <ac:chgData name="chen sihan" userId="8763cc3dfead79f2" providerId="LiveId" clId="{E8EA0EC0-8848-F84B-AAF7-924781CCBF3A}" dt="2021-07-02T14:37:07.200" v="5620" actId="478"/>
          <ac:spMkLst>
            <pc:docMk/>
            <pc:sldMk cId="0" sldId="288"/>
            <ac:spMk id="27666" creationId="{00000000-0000-0000-0000-000000000000}"/>
          </ac:spMkLst>
        </pc:spChg>
        <pc:spChg chg="mod">
          <ac:chgData name="chen sihan" userId="8763cc3dfead79f2" providerId="LiveId" clId="{E8EA0EC0-8848-F84B-AAF7-924781CCBF3A}" dt="2021-07-02T14:37:17.893" v="5640" actId="1076"/>
          <ac:spMkLst>
            <pc:docMk/>
            <pc:sldMk cId="0" sldId="288"/>
            <ac:spMk id="27668" creationId="{00000000-0000-0000-0000-000000000000}"/>
          </ac:spMkLst>
        </pc:spChg>
        <pc:spChg chg="mod">
          <ac:chgData name="chen sihan" userId="8763cc3dfead79f2" providerId="LiveId" clId="{E8EA0EC0-8848-F84B-AAF7-924781CCBF3A}" dt="2021-07-02T14:37:17.893" v="5640" actId="1076"/>
          <ac:spMkLst>
            <pc:docMk/>
            <pc:sldMk cId="0" sldId="288"/>
            <ac:spMk id="27669" creationId="{00000000-0000-0000-0000-000000000000}"/>
          </ac:spMkLst>
        </pc:spChg>
        <pc:spChg chg="mod">
          <ac:chgData name="chen sihan" userId="8763cc3dfead79f2" providerId="LiveId" clId="{E8EA0EC0-8848-F84B-AAF7-924781CCBF3A}" dt="2021-07-02T14:37:17.893" v="5640" actId="1076"/>
          <ac:spMkLst>
            <pc:docMk/>
            <pc:sldMk cId="0" sldId="288"/>
            <ac:spMk id="27670" creationId="{00000000-0000-0000-0000-000000000000}"/>
          </ac:spMkLst>
        </pc:spChg>
        <pc:spChg chg="mod">
          <ac:chgData name="chen sihan" userId="8763cc3dfead79f2" providerId="LiveId" clId="{E8EA0EC0-8848-F84B-AAF7-924781CCBF3A}" dt="2021-07-02T14:37:17.893" v="5640" actId="1076"/>
          <ac:spMkLst>
            <pc:docMk/>
            <pc:sldMk cId="0" sldId="288"/>
            <ac:spMk id="27671" creationId="{00000000-0000-0000-0000-000000000000}"/>
          </ac:spMkLst>
        </pc:spChg>
        <pc:spChg chg="mod">
          <ac:chgData name="chen sihan" userId="8763cc3dfead79f2" providerId="LiveId" clId="{E8EA0EC0-8848-F84B-AAF7-924781CCBF3A}" dt="2021-07-02T14:37:17.893" v="5640" actId="1076"/>
          <ac:spMkLst>
            <pc:docMk/>
            <pc:sldMk cId="0" sldId="288"/>
            <ac:spMk id="27672" creationId="{00000000-0000-0000-0000-000000000000}"/>
          </ac:spMkLst>
        </pc:spChg>
        <pc:spChg chg="del">
          <ac:chgData name="chen sihan" userId="8763cc3dfead79f2" providerId="LiveId" clId="{E8EA0EC0-8848-F84B-AAF7-924781CCBF3A}" dt="2021-07-02T14:37:07.200" v="5620" actId="478"/>
          <ac:spMkLst>
            <pc:docMk/>
            <pc:sldMk cId="0" sldId="288"/>
            <ac:spMk id="27679" creationId="{00000000-0000-0000-0000-000000000000}"/>
          </ac:spMkLst>
        </pc:spChg>
        <pc:spChg chg="del">
          <ac:chgData name="chen sihan" userId="8763cc3dfead79f2" providerId="LiveId" clId="{E8EA0EC0-8848-F84B-AAF7-924781CCBF3A}" dt="2021-07-02T14:37:10.126" v="5621" actId="478"/>
          <ac:spMkLst>
            <pc:docMk/>
            <pc:sldMk cId="0" sldId="288"/>
            <ac:spMk id="27690" creationId="{00000000-0000-0000-0000-000000000000}"/>
          </ac:spMkLst>
        </pc:spChg>
        <pc:spChg chg="del">
          <ac:chgData name="chen sihan" userId="8763cc3dfead79f2" providerId="LiveId" clId="{E8EA0EC0-8848-F84B-AAF7-924781CCBF3A}" dt="2021-07-02T14:37:07.200" v="5620" actId="478"/>
          <ac:spMkLst>
            <pc:docMk/>
            <pc:sldMk cId="0" sldId="288"/>
            <ac:spMk id="27691" creationId="{00000000-0000-0000-0000-000000000000}"/>
          </ac:spMkLst>
        </pc:spChg>
        <pc:spChg chg="del">
          <ac:chgData name="chen sihan" userId="8763cc3dfead79f2" providerId="LiveId" clId="{E8EA0EC0-8848-F84B-AAF7-924781CCBF3A}" dt="2021-07-02T14:37:07.200" v="5620" actId="478"/>
          <ac:spMkLst>
            <pc:docMk/>
            <pc:sldMk cId="0" sldId="288"/>
            <ac:spMk id="27692" creationId="{00000000-0000-0000-0000-000000000000}"/>
          </ac:spMkLst>
        </pc:spChg>
        <pc:spChg chg="del">
          <ac:chgData name="chen sihan" userId="8763cc3dfead79f2" providerId="LiveId" clId="{E8EA0EC0-8848-F84B-AAF7-924781CCBF3A}" dt="2021-07-02T14:37:07.200" v="5620" actId="478"/>
          <ac:spMkLst>
            <pc:docMk/>
            <pc:sldMk cId="0" sldId="288"/>
            <ac:spMk id="27693" creationId="{00000000-0000-0000-0000-000000000000}"/>
          </ac:spMkLst>
        </pc:spChg>
        <pc:spChg chg="del">
          <ac:chgData name="chen sihan" userId="8763cc3dfead79f2" providerId="LiveId" clId="{E8EA0EC0-8848-F84B-AAF7-924781CCBF3A}" dt="2021-07-02T14:37:07.200" v="5620" actId="478"/>
          <ac:spMkLst>
            <pc:docMk/>
            <pc:sldMk cId="0" sldId="288"/>
            <ac:spMk id="27694" creationId="{00000000-0000-0000-0000-000000000000}"/>
          </ac:spMkLst>
        </pc:spChg>
        <pc:grpChg chg="mod">
          <ac:chgData name="chen sihan" userId="8763cc3dfead79f2" providerId="LiveId" clId="{E8EA0EC0-8848-F84B-AAF7-924781CCBF3A}" dt="2021-07-02T14:37:17.893" v="5640" actId="1076"/>
          <ac:grpSpMkLst>
            <pc:docMk/>
            <pc:sldMk cId="0" sldId="288"/>
            <ac:grpSpMk id="27667" creationId="{00000000-0000-0000-0000-000000000000}"/>
          </ac:grpSpMkLst>
        </pc:grpChg>
        <pc:grpChg chg="del">
          <ac:chgData name="chen sihan" userId="8763cc3dfead79f2" providerId="LiveId" clId="{E8EA0EC0-8848-F84B-AAF7-924781CCBF3A}" dt="2021-07-02T14:37:07.200" v="5620" actId="478"/>
          <ac:grpSpMkLst>
            <pc:docMk/>
            <pc:sldMk cId="0" sldId="288"/>
            <ac:grpSpMk id="27673" creationId="{00000000-0000-0000-0000-000000000000}"/>
          </ac:grpSpMkLst>
        </pc:grpChg>
        <pc:grpChg chg="del">
          <ac:chgData name="chen sihan" userId="8763cc3dfead79f2" providerId="LiveId" clId="{E8EA0EC0-8848-F84B-AAF7-924781CCBF3A}" dt="2021-07-02T14:37:07.200" v="5620" actId="478"/>
          <ac:grpSpMkLst>
            <pc:docMk/>
            <pc:sldMk cId="0" sldId="288"/>
            <ac:grpSpMk id="27676" creationId="{00000000-0000-0000-0000-000000000000}"/>
          </ac:grpSpMkLst>
        </pc:grpChg>
        <pc:grpChg chg="del">
          <ac:chgData name="chen sihan" userId="8763cc3dfead79f2" providerId="LiveId" clId="{E8EA0EC0-8848-F84B-AAF7-924781CCBF3A}" dt="2021-07-02T14:37:07.200" v="5620" actId="478"/>
          <ac:grpSpMkLst>
            <pc:docMk/>
            <pc:sldMk cId="0" sldId="288"/>
            <ac:grpSpMk id="27680" creationId="{00000000-0000-0000-0000-000000000000}"/>
          </ac:grpSpMkLst>
        </pc:grpChg>
        <pc:grpChg chg="del">
          <ac:chgData name="chen sihan" userId="8763cc3dfead79f2" providerId="LiveId" clId="{E8EA0EC0-8848-F84B-AAF7-924781CCBF3A}" dt="2021-07-02T14:37:10.126" v="5621" actId="478"/>
          <ac:grpSpMkLst>
            <pc:docMk/>
            <pc:sldMk cId="0" sldId="288"/>
            <ac:grpSpMk id="27683" creationId="{00000000-0000-0000-0000-000000000000}"/>
          </ac:grpSpMkLst>
        </pc:grpChg>
        <pc:grpChg chg="del">
          <ac:chgData name="chen sihan" userId="8763cc3dfead79f2" providerId="LiveId" clId="{E8EA0EC0-8848-F84B-AAF7-924781CCBF3A}" dt="2021-07-02T14:37:10.126" v="5621" actId="478"/>
          <ac:grpSpMkLst>
            <pc:docMk/>
            <pc:sldMk cId="0" sldId="288"/>
            <ac:grpSpMk id="27686" creationId="{00000000-0000-0000-0000-000000000000}"/>
          </ac:grpSpMkLst>
        </pc:grpChg>
      </pc:sldChg>
      <pc:sldChg chg="del">
        <pc:chgData name="chen sihan" userId="8763cc3dfead79f2" providerId="LiveId" clId="{E8EA0EC0-8848-F84B-AAF7-924781CCBF3A}" dt="2021-07-02T14:37:00.418" v="5618" actId="2696"/>
        <pc:sldMkLst>
          <pc:docMk/>
          <pc:sldMk cId="0" sldId="289"/>
        </pc:sldMkLst>
      </pc:sldChg>
      <pc:sldChg chg="modSp mod">
        <pc:chgData name="chen sihan" userId="8763cc3dfead79f2" providerId="LiveId" clId="{E8EA0EC0-8848-F84B-AAF7-924781CCBF3A}" dt="2021-07-02T14:23:41.466" v="4380" actId="20577"/>
        <pc:sldMkLst>
          <pc:docMk/>
          <pc:sldMk cId="0" sldId="290"/>
        </pc:sldMkLst>
        <pc:spChg chg="mod">
          <ac:chgData name="chen sihan" userId="8763cc3dfead79f2" providerId="LiveId" clId="{E8EA0EC0-8848-F84B-AAF7-924781CCBF3A}" dt="2021-07-02T14:23:41.466" v="4380" actId="20577"/>
          <ac:spMkLst>
            <pc:docMk/>
            <pc:sldMk cId="0" sldId="290"/>
            <ac:spMk id="48" creationId="{00000000-0000-0000-0000-000000000000}"/>
          </ac:spMkLst>
        </pc:spChg>
      </pc:sldChg>
      <pc:sldChg chg="del">
        <pc:chgData name="chen sihan" userId="8763cc3dfead79f2" providerId="LiveId" clId="{E8EA0EC0-8848-F84B-AAF7-924781CCBF3A}" dt="2021-07-02T14:37:35.244" v="5644" actId="2696"/>
        <pc:sldMkLst>
          <pc:docMk/>
          <pc:sldMk cId="0" sldId="291"/>
        </pc:sldMkLst>
      </pc:sldChg>
      <pc:sldChg chg="addSp delSp modSp mod">
        <pc:chgData name="chen sihan" userId="8763cc3dfead79f2" providerId="LiveId" clId="{E8EA0EC0-8848-F84B-AAF7-924781CCBF3A}" dt="2021-07-02T13:31:28.887" v="235" actId="20577"/>
        <pc:sldMkLst>
          <pc:docMk/>
          <pc:sldMk cId="0" sldId="292"/>
        </pc:sldMkLst>
        <pc:spChg chg="mod">
          <ac:chgData name="chen sihan" userId="8763cc3dfead79f2" providerId="LiveId" clId="{E8EA0EC0-8848-F84B-AAF7-924781CCBF3A}" dt="2021-07-02T13:30:58.337" v="213" actId="20577"/>
          <ac:spMkLst>
            <pc:docMk/>
            <pc:sldMk cId="0" sldId="292"/>
            <ac:spMk id="60" creationId="{00000000-0000-0000-0000-000000000000}"/>
          </ac:spMkLst>
        </pc:spChg>
        <pc:spChg chg="mod">
          <ac:chgData name="chen sihan" userId="8763cc3dfead79f2" providerId="LiveId" clId="{E8EA0EC0-8848-F84B-AAF7-924781CCBF3A}" dt="2021-07-02T13:31:28.887" v="235" actId="20577"/>
          <ac:spMkLst>
            <pc:docMk/>
            <pc:sldMk cId="0" sldId="292"/>
            <ac:spMk id="61" creationId="{00000000-0000-0000-0000-000000000000}"/>
          </ac:spMkLst>
        </pc:spChg>
        <pc:spChg chg="mod">
          <ac:chgData name="chen sihan" userId="8763cc3dfead79f2" providerId="LiveId" clId="{E8EA0EC0-8848-F84B-AAF7-924781CCBF3A}" dt="2021-07-02T13:29:29.059" v="49" actId="20577"/>
          <ac:spMkLst>
            <pc:docMk/>
            <pc:sldMk cId="0" sldId="292"/>
            <ac:spMk id="66" creationId="{00000000-0000-0000-0000-000000000000}"/>
          </ac:spMkLst>
        </pc:spChg>
        <pc:grpChg chg="add del">
          <ac:chgData name="chen sihan" userId="8763cc3dfead79f2" providerId="LiveId" clId="{E8EA0EC0-8848-F84B-AAF7-924781CCBF3A}" dt="2021-07-02T13:29:24.323" v="39" actId="478"/>
          <ac:grpSpMkLst>
            <pc:docMk/>
            <pc:sldMk cId="0" sldId="292"/>
            <ac:grpSpMk id="74" creationId="{00000000-0000-0000-0000-000000000000}"/>
          </ac:grpSpMkLst>
        </pc:grpChg>
      </pc:sldChg>
      <pc:sldChg chg="modSp mod">
        <pc:chgData name="chen sihan" userId="8763cc3dfead79f2" providerId="LiveId" clId="{E8EA0EC0-8848-F84B-AAF7-924781CCBF3A}" dt="2021-07-02T13:31:18.818" v="225" actId="20577"/>
        <pc:sldMkLst>
          <pc:docMk/>
          <pc:sldMk cId="0" sldId="293"/>
        </pc:sldMkLst>
        <pc:spChg chg="mod">
          <ac:chgData name="chen sihan" userId="8763cc3dfead79f2" providerId="LiveId" clId="{E8EA0EC0-8848-F84B-AAF7-924781CCBF3A}" dt="2021-07-02T13:31:18.818" v="225" actId="20577"/>
          <ac:spMkLst>
            <pc:docMk/>
            <pc:sldMk cId="0" sldId="293"/>
            <ac:spMk id="38" creationId="{00000000-0000-0000-0000-000000000000}"/>
          </ac:spMkLst>
        </pc:spChg>
        <pc:spChg chg="mod">
          <ac:chgData name="chen sihan" userId="8763cc3dfead79f2" providerId="LiveId" clId="{E8EA0EC0-8848-F84B-AAF7-924781CCBF3A}" dt="2021-07-02T13:29:16.316" v="37" actId="20577"/>
          <ac:spMkLst>
            <pc:docMk/>
            <pc:sldMk cId="0" sldId="293"/>
            <ac:spMk id="39" creationId="{00000000-0000-0000-0000-000000000000}"/>
          </ac:spMkLst>
        </pc:spChg>
      </pc:sldChg>
      <pc:sldChg chg="modSp mod">
        <pc:chgData name="chen sihan" userId="8763cc3dfead79f2" providerId="LiveId" clId="{E8EA0EC0-8848-F84B-AAF7-924781CCBF3A}" dt="2021-07-02T14:34:31.436" v="5433" actId="1076"/>
        <pc:sldMkLst>
          <pc:docMk/>
          <pc:sldMk cId="0" sldId="294"/>
        </pc:sldMkLst>
        <pc:spChg chg="mod">
          <ac:chgData name="chen sihan" userId="8763cc3dfead79f2" providerId="LiveId" clId="{E8EA0EC0-8848-F84B-AAF7-924781CCBF3A}" dt="2021-07-02T14:34:31.436" v="5433" actId="1076"/>
          <ac:spMkLst>
            <pc:docMk/>
            <pc:sldMk cId="0" sldId="294"/>
            <ac:spMk id="38" creationId="{00000000-0000-0000-0000-000000000000}"/>
          </ac:spMkLst>
        </pc:spChg>
        <pc:spChg chg="mod">
          <ac:chgData name="chen sihan" userId="8763cc3dfead79f2" providerId="LiveId" clId="{E8EA0EC0-8848-F84B-AAF7-924781CCBF3A}" dt="2021-07-02T14:33:59.379" v="5366" actId="20577"/>
          <ac:spMkLst>
            <pc:docMk/>
            <pc:sldMk cId="0" sldId="294"/>
            <ac:spMk id="39" creationId="{00000000-0000-0000-0000-000000000000}"/>
          </ac:spMkLst>
        </pc:spChg>
      </pc:sldChg>
      <pc:sldChg chg="modSp mod">
        <pc:chgData name="chen sihan" userId="8763cc3dfead79f2" providerId="LiveId" clId="{E8EA0EC0-8848-F84B-AAF7-924781CCBF3A}" dt="2021-07-02T14:35:05.772" v="5485" actId="1076"/>
        <pc:sldMkLst>
          <pc:docMk/>
          <pc:sldMk cId="0" sldId="295"/>
        </pc:sldMkLst>
        <pc:spChg chg="mod">
          <ac:chgData name="chen sihan" userId="8763cc3dfead79f2" providerId="LiveId" clId="{E8EA0EC0-8848-F84B-AAF7-924781CCBF3A}" dt="2021-07-02T14:35:05.772" v="5485" actId="1076"/>
          <ac:spMkLst>
            <pc:docMk/>
            <pc:sldMk cId="0" sldId="295"/>
            <ac:spMk id="38" creationId="{00000000-0000-0000-0000-000000000000}"/>
          </ac:spMkLst>
        </pc:spChg>
        <pc:spChg chg="mod">
          <ac:chgData name="chen sihan" userId="8763cc3dfead79f2" providerId="LiveId" clId="{E8EA0EC0-8848-F84B-AAF7-924781CCBF3A}" dt="2021-07-02T14:34:47.314" v="5447" actId="20577"/>
          <ac:spMkLst>
            <pc:docMk/>
            <pc:sldMk cId="0" sldId="295"/>
            <ac:spMk id="39" creationId="{00000000-0000-0000-0000-000000000000}"/>
          </ac:spMkLst>
        </pc:spChg>
      </pc:sldChg>
      <pc:sldChg chg="modSp mod">
        <pc:chgData name="chen sihan" userId="8763cc3dfead79f2" providerId="LiveId" clId="{E8EA0EC0-8848-F84B-AAF7-924781CCBF3A}" dt="2021-07-02T14:35:32.135" v="5554" actId="1076"/>
        <pc:sldMkLst>
          <pc:docMk/>
          <pc:sldMk cId="0" sldId="296"/>
        </pc:sldMkLst>
        <pc:spChg chg="mod">
          <ac:chgData name="chen sihan" userId="8763cc3dfead79f2" providerId="LiveId" clId="{E8EA0EC0-8848-F84B-AAF7-924781CCBF3A}" dt="2021-07-02T14:35:32.135" v="5554" actId="1076"/>
          <ac:spMkLst>
            <pc:docMk/>
            <pc:sldMk cId="0" sldId="296"/>
            <ac:spMk id="38" creationId="{00000000-0000-0000-0000-000000000000}"/>
          </ac:spMkLst>
        </pc:spChg>
        <pc:spChg chg="mod">
          <ac:chgData name="chen sihan" userId="8763cc3dfead79f2" providerId="LiveId" clId="{E8EA0EC0-8848-F84B-AAF7-924781CCBF3A}" dt="2021-07-02T14:35:16.190" v="5502" actId="20577"/>
          <ac:spMkLst>
            <pc:docMk/>
            <pc:sldMk cId="0" sldId="296"/>
            <ac:spMk id="39" creationId="{00000000-0000-0000-0000-000000000000}"/>
          </ac:spMkLst>
        </pc:spChg>
      </pc:sldChg>
      <pc:sldChg chg="modSp mod">
        <pc:chgData name="chen sihan" userId="8763cc3dfead79f2" providerId="LiveId" clId="{E8EA0EC0-8848-F84B-AAF7-924781CCBF3A}" dt="2021-07-02T14:35:53.684" v="5591" actId="1076"/>
        <pc:sldMkLst>
          <pc:docMk/>
          <pc:sldMk cId="0" sldId="297"/>
        </pc:sldMkLst>
        <pc:spChg chg="mod">
          <ac:chgData name="chen sihan" userId="8763cc3dfead79f2" providerId="LiveId" clId="{E8EA0EC0-8848-F84B-AAF7-924781CCBF3A}" dt="2021-07-02T14:35:53.684" v="5591" actId="1076"/>
          <ac:spMkLst>
            <pc:docMk/>
            <pc:sldMk cId="0" sldId="297"/>
            <ac:spMk id="38" creationId="{00000000-0000-0000-0000-000000000000}"/>
          </ac:spMkLst>
        </pc:spChg>
        <pc:spChg chg="mod">
          <ac:chgData name="chen sihan" userId="8763cc3dfead79f2" providerId="LiveId" clId="{E8EA0EC0-8848-F84B-AAF7-924781CCBF3A}" dt="2021-07-02T14:35:42.522" v="5571" actId="20577"/>
          <ac:spMkLst>
            <pc:docMk/>
            <pc:sldMk cId="0" sldId="297"/>
            <ac:spMk id="39" creationId="{00000000-0000-0000-0000-000000000000}"/>
          </ac:spMkLst>
        </pc:spChg>
      </pc:sldChg>
      <pc:sldChg chg="delSp modSp mod">
        <pc:chgData name="chen sihan" userId="8763cc3dfead79f2" providerId="LiveId" clId="{E8EA0EC0-8848-F84B-AAF7-924781CCBF3A}" dt="2021-07-02T14:36:49.198" v="5615" actId="1076"/>
        <pc:sldMkLst>
          <pc:docMk/>
          <pc:sldMk cId="0" sldId="298"/>
        </pc:sldMkLst>
        <pc:spChg chg="mod">
          <ac:chgData name="chen sihan" userId="8763cc3dfead79f2" providerId="LiveId" clId="{E8EA0EC0-8848-F84B-AAF7-924781CCBF3A}" dt="2021-07-02T14:36:22.902" v="5614" actId="1076"/>
          <ac:spMkLst>
            <pc:docMk/>
            <pc:sldMk cId="0" sldId="298"/>
            <ac:spMk id="22" creationId="{00000000-0000-0000-0000-000000000000}"/>
          </ac:spMkLst>
        </pc:spChg>
        <pc:spChg chg="mod">
          <ac:chgData name="chen sihan" userId="8763cc3dfead79f2" providerId="LiveId" clId="{E8EA0EC0-8848-F84B-AAF7-924781CCBF3A}" dt="2021-07-02T14:36:49.198" v="5615" actId="1076"/>
          <ac:spMkLst>
            <pc:docMk/>
            <pc:sldMk cId="0" sldId="298"/>
            <ac:spMk id="44" creationId="{00000000-0000-0000-0000-000000000000}"/>
          </ac:spMkLst>
        </pc:spChg>
        <pc:spChg chg="mod">
          <ac:chgData name="chen sihan" userId="8763cc3dfead79f2" providerId="LiveId" clId="{E8EA0EC0-8848-F84B-AAF7-924781CCBF3A}" dt="2021-07-02T14:36:49.198" v="5615" actId="1076"/>
          <ac:spMkLst>
            <pc:docMk/>
            <pc:sldMk cId="0" sldId="298"/>
            <ac:spMk id="46" creationId="{00000000-0000-0000-0000-000000000000}"/>
          </ac:spMkLst>
        </pc:spChg>
        <pc:spChg chg="mod">
          <ac:chgData name="chen sihan" userId="8763cc3dfead79f2" providerId="LiveId" clId="{E8EA0EC0-8848-F84B-AAF7-924781CCBF3A}" dt="2021-07-02T14:36:49.198" v="5615" actId="1076"/>
          <ac:spMkLst>
            <pc:docMk/>
            <pc:sldMk cId="0" sldId="298"/>
            <ac:spMk id="47" creationId="{00000000-0000-0000-0000-000000000000}"/>
          </ac:spMkLst>
        </pc:spChg>
        <pc:spChg chg="del">
          <ac:chgData name="chen sihan" userId="8763cc3dfead79f2" providerId="LiveId" clId="{E8EA0EC0-8848-F84B-AAF7-924781CCBF3A}" dt="2021-07-02T14:36:13.337" v="5611" actId="478"/>
          <ac:spMkLst>
            <pc:docMk/>
            <pc:sldMk cId="0" sldId="298"/>
            <ac:spMk id="48" creationId="{00000000-0000-0000-0000-000000000000}"/>
          </ac:spMkLst>
        </pc:spChg>
        <pc:spChg chg="mod">
          <ac:chgData name="chen sihan" userId="8763cc3dfead79f2" providerId="LiveId" clId="{E8EA0EC0-8848-F84B-AAF7-924781CCBF3A}" dt="2021-07-02T14:36:49.198" v="5615" actId="1076"/>
          <ac:spMkLst>
            <pc:docMk/>
            <pc:sldMk cId="0" sldId="298"/>
            <ac:spMk id="49" creationId="{00000000-0000-0000-0000-000000000000}"/>
          </ac:spMkLst>
        </pc:spChg>
        <pc:grpChg chg="del">
          <ac:chgData name="chen sihan" userId="8763cc3dfead79f2" providerId="LiveId" clId="{E8EA0EC0-8848-F84B-AAF7-924781CCBF3A}" dt="2021-07-02T14:36:15.023" v="5612" actId="478"/>
          <ac:grpSpMkLst>
            <pc:docMk/>
            <pc:sldMk cId="0" sldId="298"/>
            <ac:grpSpMk id="36" creationId="{00000000-0000-0000-0000-000000000000}"/>
          </ac:grpSpMkLst>
        </pc:grpChg>
        <pc:grpChg chg="mod">
          <ac:chgData name="chen sihan" userId="8763cc3dfead79f2" providerId="LiveId" clId="{E8EA0EC0-8848-F84B-AAF7-924781CCBF3A}" dt="2021-07-02T14:36:49.198" v="5615" actId="1076"/>
          <ac:grpSpMkLst>
            <pc:docMk/>
            <pc:sldMk cId="0" sldId="298"/>
            <ac:grpSpMk id="43" creationId="{00000000-0000-0000-0000-000000000000}"/>
          </ac:grpSpMkLst>
        </pc:grpChg>
        <pc:grpChg chg="mod">
          <ac:chgData name="chen sihan" userId="8763cc3dfead79f2" providerId="LiveId" clId="{E8EA0EC0-8848-F84B-AAF7-924781CCBF3A}" dt="2021-07-02T14:36:49.198" v="5615" actId="1076"/>
          <ac:grpSpMkLst>
            <pc:docMk/>
            <pc:sldMk cId="0" sldId="298"/>
            <ac:grpSpMk id="45" creationId="{00000000-0000-0000-0000-000000000000}"/>
          </ac:grpSpMkLst>
        </pc:grpChg>
      </pc:sldChg>
      <pc:sldChg chg="del">
        <pc:chgData name="chen sihan" userId="8763cc3dfead79f2" providerId="LiveId" clId="{E8EA0EC0-8848-F84B-AAF7-924781CCBF3A}" dt="2021-07-02T14:35:58.268" v="5592" actId="2696"/>
        <pc:sldMkLst>
          <pc:docMk/>
          <pc:sldMk cId="136527526" sldId="299"/>
        </pc:sldMkLst>
      </pc:sldChg>
      <pc:sldChg chg="add">
        <pc:chgData name="chen sihan" userId="8763cc3dfead79f2" providerId="LiveId" clId="{E8EA0EC0-8848-F84B-AAF7-924781CCBF3A}" dt="2021-07-02T14:23:46.057" v="4381"/>
        <pc:sldMkLst>
          <pc:docMk/>
          <pc:sldMk cId="2028830760" sldId="300"/>
        </pc:sldMkLst>
      </pc:sldChg>
      <pc:sldChg chg="add">
        <pc:chgData name="chen sihan" userId="8763cc3dfead79f2" providerId="LiveId" clId="{E8EA0EC0-8848-F84B-AAF7-924781CCBF3A}" dt="2021-07-02T14:23:46.657" v="4382"/>
        <pc:sldMkLst>
          <pc:docMk/>
          <pc:sldMk cId="1883521214" sldId="301"/>
        </pc:sldMkLst>
      </pc:sldChg>
      <pc:sldChg chg="add">
        <pc:chgData name="chen sihan" userId="8763cc3dfead79f2" providerId="LiveId" clId="{E8EA0EC0-8848-F84B-AAF7-924781CCBF3A}" dt="2021-07-02T14:23:47.200" v="4383"/>
        <pc:sldMkLst>
          <pc:docMk/>
          <pc:sldMk cId="3348257373" sldId="302"/>
        </pc:sldMkLst>
      </pc:sldChg>
      <pc:sldChg chg="addSp delSp modSp add mod">
        <pc:chgData name="chen sihan" userId="8763cc3dfead79f2" providerId="LiveId" clId="{E8EA0EC0-8848-F84B-AAF7-924781CCBF3A}" dt="2021-07-02T14:32:07.536" v="5330" actId="1076"/>
        <pc:sldMkLst>
          <pc:docMk/>
          <pc:sldMk cId="31176803" sldId="303"/>
        </pc:sldMkLst>
        <pc:spChg chg="add del mod">
          <ac:chgData name="chen sihan" userId="8763cc3dfead79f2" providerId="LiveId" clId="{E8EA0EC0-8848-F84B-AAF7-924781CCBF3A}" dt="2021-07-02T14:25:33.188" v="4435"/>
          <ac:spMkLst>
            <pc:docMk/>
            <pc:sldMk cId="31176803" sldId="303"/>
            <ac:spMk id="2" creationId="{9FBC2D3A-E09F-9447-8F03-B793FA775ED2}"/>
          </ac:spMkLst>
        </pc:spChg>
        <pc:spChg chg="add mod">
          <ac:chgData name="chen sihan" userId="8763cc3dfead79f2" providerId="LiveId" clId="{E8EA0EC0-8848-F84B-AAF7-924781CCBF3A}" dt="2021-07-02T14:32:07.536" v="5330" actId="1076"/>
          <ac:spMkLst>
            <pc:docMk/>
            <pc:sldMk cId="31176803" sldId="303"/>
            <ac:spMk id="32" creationId="{B61E268D-F2E5-9540-8FB8-2E030F42572D}"/>
          </ac:spMkLst>
        </pc:spChg>
        <pc:spChg chg="mod">
          <ac:chgData name="chen sihan" userId="8763cc3dfead79f2" providerId="LiveId" clId="{E8EA0EC0-8848-F84B-AAF7-924781CCBF3A}" dt="2021-07-02T14:25:11.344" v="4429" actId="14100"/>
          <ac:spMkLst>
            <pc:docMk/>
            <pc:sldMk cId="31176803" sldId="303"/>
            <ac:spMk id="42" creationId="{00000000-0000-0000-0000-000000000000}"/>
          </ac:spMkLst>
        </pc:spChg>
        <pc:spChg chg="del">
          <ac:chgData name="chen sihan" userId="8763cc3dfead79f2" providerId="LiveId" clId="{E8EA0EC0-8848-F84B-AAF7-924781CCBF3A}" dt="2021-07-02T14:25:18.557" v="4430" actId="478"/>
          <ac:spMkLst>
            <pc:docMk/>
            <pc:sldMk cId="31176803" sldId="303"/>
            <ac:spMk id="22532" creationId="{00000000-0000-0000-0000-000000000000}"/>
          </ac:spMkLst>
        </pc:spChg>
        <pc:spChg chg="del">
          <ac:chgData name="chen sihan" userId="8763cc3dfead79f2" providerId="LiveId" clId="{E8EA0EC0-8848-F84B-AAF7-924781CCBF3A}" dt="2021-07-02T14:25:18.557" v="4430" actId="478"/>
          <ac:spMkLst>
            <pc:docMk/>
            <pc:sldMk cId="31176803" sldId="303"/>
            <ac:spMk id="22533" creationId="{00000000-0000-0000-0000-000000000000}"/>
          </ac:spMkLst>
        </pc:spChg>
        <pc:spChg chg="del mod">
          <ac:chgData name="chen sihan" userId="8763cc3dfead79f2" providerId="LiveId" clId="{E8EA0EC0-8848-F84B-AAF7-924781CCBF3A}" dt="2021-07-02T14:30:29.899" v="5147"/>
          <ac:spMkLst>
            <pc:docMk/>
            <pc:sldMk cId="31176803" sldId="303"/>
            <ac:spMk id="22534" creationId="{00000000-0000-0000-0000-000000000000}"/>
          </ac:spMkLst>
        </pc:spChg>
        <pc:spChg chg="mod">
          <ac:chgData name="chen sihan" userId="8763cc3dfead79f2" providerId="LiveId" clId="{E8EA0EC0-8848-F84B-AAF7-924781CCBF3A}" dt="2021-07-02T14:28:29.361" v="4764" actId="14100"/>
          <ac:spMkLst>
            <pc:docMk/>
            <pc:sldMk cId="31176803" sldId="303"/>
            <ac:spMk id="22535" creationId="{00000000-0000-0000-0000-000000000000}"/>
          </ac:spMkLst>
        </pc:spChg>
        <pc:spChg chg="del mod">
          <ac:chgData name="chen sihan" userId="8763cc3dfead79f2" providerId="LiveId" clId="{E8EA0EC0-8848-F84B-AAF7-924781CCBF3A}" dt="2021-07-02T14:25:59.799" v="4440" actId="478"/>
          <ac:spMkLst>
            <pc:docMk/>
            <pc:sldMk cId="31176803" sldId="303"/>
            <ac:spMk id="22536" creationId="{00000000-0000-0000-0000-000000000000}"/>
          </ac:spMkLst>
        </pc:spChg>
        <pc:spChg chg="del mod">
          <ac:chgData name="chen sihan" userId="8763cc3dfead79f2" providerId="LiveId" clId="{E8EA0EC0-8848-F84B-AAF7-924781CCBF3A}" dt="2021-07-02T14:25:59.799" v="4440" actId="478"/>
          <ac:spMkLst>
            <pc:docMk/>
            <pc:sldMk cId="31176803" sldId="303"/>
            <ac:spMk id="22537" creationId="{00000000-0000-0000-0000-000000000000}"/>
          </ac:spMkLst>
        </pc:spChg>
        <pc:spChg chg="del mod">
          <ac:chgData name="chen sihan" userId="8763cc3dfead79f2" providerId="LiveId" clId="{E8EA0EC0-8848-F84B-AAF7-924781CCBF3A}" dt="2021-07-02T14:25:59.799" v="4440" actId="478"/>
          <ac:spMkLst>
            <pc:docMk/>
            <pc:sldMk cId="31176803" sldId="303"/>
            <ac:spMk id="22538" creationId="{00000000-0000-0000-0000-000000000000}"/>
          </ac:spMkLst>
        </pc:spChg>
        <pc:spChg chg="del mod">
          <ac:chgData name="chen sihan" userId="8763cc3dfead79f2" providerId="LiveId" clId="{E8EA0EC0-8848-F84B-AAF7-924781CCBF3A}" dt="2021-07-02T14:25:59.799" v="4440" actId="478"/>
          <ac:spMkLst>
            <pc:docMk/>
            <pc:sldMk cId="31176803" sldId="303"/>
            <ac:spMk id="22539" creationId="{00000000-0000-0000-0000-000000000000}"/>
          </ac:spMkLst>
        </pc:spChg>
        <pc:spChg chg="del mod">
          <ac:chgData name="chen sihan" userId="8763cc3dfead79f2" providerId="LiveId" clId="{E8EA0EC0-8848-F84B-AAF7-924781CCBF3A}" dt="2021-07-02T14:25:59.799" v="4440" actId="478"/>
          <ac:spMkLst>
            <pc:docMk/>
            <pc:sldMk cId="31176803" sldId="303"/>
            <ac:spMk id="22540" creationId="{00000000-0000-0000-0000-000000000000}"/>
          </ac:spMkLst>
        </pc:spChg>
        <pc:spChg chg="del mod">
          <ac:chgData name="chen sihan" userId="8763cc3dfead79f2" providerId="LiveId" clId="{E8EA0EC0-8848-F84B-AAF7-924781CCBF3A}" dt="2021-07-02T14:26:01.883" v="4441" actId="478"/>
          <ac:spMkLst>
            <pc:docMk/>
            <pc:sldMk cId="31176803" sldId="303"/>
            <ac:spMk id="22541" creationId="{00000000-0000-0000-0000-000000000000}"/>
          </ac:spMkLst>
        </pc:spChg>
        <pc:spChg chg="del mod">
          <ac:chgData name="chen sihan" userId="8763cc3dfead79f2" providerId="LiveId" clId="{E8EA0EC0-8848-F84B-AAF7-924781CCBF3A}" dt="2021-07-02T14:25:59.799" v="4440" actId="478"/>
          <ac:spMkLst>
            <pc:docMk/>
            <pc:sldMk cId="31176803" sldId="303"/>
            <ac:spMk id="22542" creationId="{00000000-0000-0000-0000-000000000000}"/>
          </ac:spMkLst>
        </pc:spChg>
        <pc:spChg chg="del mod">
          <ac:chgData name="chen sihan" userId="8763cc3dfead79f2" providerId="LiveId" clId="{E8EA0EC0-8848-F84B-AAF7-924781CCBF3A}" dt="2021-07-02T14:25:59.799" v="4440" actId="478"/>
          <ac:spMkLst>
            <pc:docMk/>
            <pc:sldMk cId="31176803" sldId="303"/>
            <ac:spMk id="22543" creationId="{00000000-0000-0000-0000-000000000000}"/>
          </ac:spMkLst>
        </pc:spChg>
        <pc:spChg chg="del mod">
          <ac:chgData name="chen sihan" userId="8763cc3dfead79f2" providerId="LiveId" clId="{E8EA0EC0-8848-F84B-AAF7-924781CCBF3A}" dt="2021-07-02T14:25:59.799" v="4440" actId="478"/>
          <ac:spMkLst>
            <pc:docMk/>
            <pc:sldMk cId="31176803" sldId="303"/>
            <ac:spMk id="22544" creationId="{00000000-0000-0000-0000-000000000000}"/>
          </ac:spMkLst>
        </pc:spChg>
        <pc:spChg chg="del mod">
          <ac:chgData name="chen sihan" userId="8763cc3dfead79f2" providerId="LiveId" clId="{E8EA0EC0-8848-F84B-AAF7-924781CCBF3A}" dt="2021-07-02T14:25:59.799" v="4440" actId="478"/>
          <ac:spMkLst>
            <pc:docMk/>
            <pc:sldMk cId="31176803" sldId="303"/>
            <ac:spMk id="22545" creationId="{00000000-0000-0000-0000-000000000000}"/>
          </ac:spMkLst>
        </pc:spChg>
        <pc:spChg chg="del mod">
          <ac:chgData name="chen sihan" userId="8763cc3dfead79f2" providerId="LiveId" clId="{E8EA0EC0-8848-F84B-AAF7-924781CCBF3A}" dt="2021-07-02T14:25:59.799" v="4440" actId="478"/>
          <ac:spMkLst>
            <pc:docMk/>
            <pc:sldMk cId="31176803" sldId="303"/>
            <ac:spMk id="22546" creationId="{00000000-0000-0000-0000-000000000000}"/>
          </ac:spMkLst>
        </pc:spChg>
        <pc:spChg chg="del mod">
          <ac:chgData name="chen sihan" userId="8763cc3dfead79f2" providerId="LiveId" clId="{E8EA0EC0-8848-F84B-AAF7-924781CCBF3A}" dt="2021-07-02T14:25:59.799" v="4440" actId="478"/>
          <ac:spMkLst>
            <pc:docMk/>
            <pc:sldMk cId="31176803" sldId="303"/>
            <ac:spMk id="22547" creationId="{00000000-0000-0000-0000-000000000000}"/>
          </ac:spMkLst>
        </pc:spChg>
        <pc:spChg chg="del mod">
          <ac:chgData name="chen sihan" userId="8763cc3dfead79f2" providerId="LiveId" clId="{E8EA0EC0-8848-F84B-AAF7-924781CCBF3A}" dt="2021-07-02T14:25:59.799" v="4440" actId="478"/>
          <ac:spMkLst>
            <pc:docMk/>
            <pc:sldMk cId="31176803" sldId="303"/>
            <ac:spMk id="22548" creationId="{00000000-0000-0000-0000-000000000000}"/>
          </ac:spMkLst>
        </pc:spChg>
        <pc:spChg chg="del mod">
          <ac:chgData name="chen sihan" userId="8763cc3dfead79f2" providerId="LiveId" clId="{E8EA0EC0-8848-F84B-AAF7-924781CCBF3A}" dt="2021-07-02T14:25:59.799" v="4440" actId="478"/>
          <ac:spMkLst>
            <pc:docMk/>
            <pc:sldMk cId="31176803" sldId="303"/>
            <ac:spMk id="22549" creationId="{00000000-0000-0000-0000-000000000000}"/>
          </ac:spMkLst>
        </pc:spChg>
        <pc:spChg chg="del mod">
          <ac:chgData name="chen sihan" userId="8763cc3dfead79f2" providerId="LiveId" clId="{E8EA0EC0-8848-F84B-AAF7-924781CCBF3A}" dt="2021-07-02T14:25:59.799" v="4440" actId="478"/>
          <ac:spMkLst>
            <pc:docMk/>
            <pc:sldMk cId="31176803" sldId="303"/>
            <ac:spMk id="22550" creationId="{00000000-0000-0000-0000-000000000000}"/>
          </ac:spMkLst>
        </pc:spChg>
        <pc:spChg chg="del mod">
          <ac:chgData name="chen sihan" userId="8763cc3dfead79f2" providerId="LiveId" clId="{E8EA0EC0-8848-F84B-AAF7-924781CCBF3A}" dt="2021-07-02T14:25:59.799" v="4440" actId="478"/>
          <ac:spMkLst>
            <pc:docMk/>
            <pc:sldMk cId="31176803" sldId="303"/>
            <ac:spMk id="22551" creationId="{00000000-0000-0000-0000-000000000000}"/>
          </ac:spMkLst>
        </pc:spChg>
        <pc:spChg chg="del mod">
          <ac:chgData name="chen sihan" userId="8763cc3dfead79f2" providerId="LiveId" clId="{E8EA0EC0-8848-F84B-AAF7-924781CCBF3A}" dt="2021-07-02T14:25:59.799" v="4440" actId="478"/>
          <ac:spMkLst>
            <pc:docMk/>
            <pc:sldMk cId="31176803" sldId="303"/>
            <ac:spMk id="22552" creationId="{00000000-0000-0000-0000-000000000000}"/>
          </ac:spMkLst>
        </pc:spChg>
        <pc:spChg chg="del mod">
          <ac:chgData name="chen sihan" userId="8763cc3dfead79f2" providerId="LiveId" clId="{E8EA0EC0-8848-F84B-AAF7-924781CCBF3A}" dt="2021-07-02T14:25:59.799" v="4440" actId="478"/>
          <ac:spMkLst>
            <pc:docMk/>
            <pc:sldMk cId="31176803" sldId="303"/>
            <ac:spMk id="22553" creationId="{00000000-0000-0000-0000-000000000000}"/>
          </ac:spMkLst>
        </pc:spChg>
        <pc:picChg chg="add mod">
          <ac:chgData name="chen sihan" userId="8763cc3dfead79f2" providerId="LiveId" clId="{E8EA0EC0-8848-F84B-AAF7-924781CCBF3A}" dt="2021-07-02T14:26:15.748" v="4446" actId="1076"/>
          <ac:picMkLst>
            <pc:docMk/>
            <pc:sldMk cId="31176803" sldId="303"/>
            <ac:picMk id="3" creationId="{A25BD72A-57F2-6343-8456-163BC525FCAE}"/>
          </ac:picMkLst>
        </pc:picChg>
      </pc:sldChg>
      <pc:sldChg chg="new del">
        <pc:chgData name="chen sihan" userId="8763cc3dfead79f2" providerId="LiveId" clId="{E8EA0EC0-8848-F84B-AAF7-924781CCBF3A}" dt="2021-07-02T14:24:35.866" v="4386" actId="680"/>
        <pc:sldMkLst>
          <pc:docMk/>
          <pc:sldMk cId="2546970733" sldId="303"/>
        </pc:sldMkLst>
      </pc:sldChg>
      <pc:sldMasterChg chg="del delSldLayout">
        <pc:chgData name="chen sihan" userId="8763cc3dfead79f2" providerId="LiveId" clId="{E8EA0EC0-8848-F84B-AAF7-924781CCBF3A}" dt="2021-07-02T14:35:58.268" v="5592" actId="2696"/>
        <pc:sldMasterMkLst>
          <pc:docMk/>
          <pc:sldMasterMk cId="1455780851" sldId="2147483656"/>
        </pc:sldMasterMkLst>
        <pc:sldLayoutChg chg="del">
          <pc:chgData name="chen sihan" userId="8763cc3dfead79f2" providerId="LiveId" clId="{E8EA0EC0-8848-F84B-AAF7-924781CCBF3A}" dt="2021-07-02T14:35:58.268" v="5592" actId="2696"/>
          <pc:sldLayoutMkLst>
            <pc:docMk/>
            <pc:sldMasterMk cId="1455780851" sldId="2147483656"/>
            <pc:sldLayoutMk cId="253314727" sldId="2147483657"/>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2739270910" sldId="2147483658"/>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1007307929" sldId="2147483659"/>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2990566108" sldId="2147483660"/>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1283077790" sldId="2147483661"/>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1986095445" sldId="2147483662"/>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3004657885" sldId="2147483663"/>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647875541" sldId="2147483664"/>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833766342" sldId="2147483665"/>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2628500942" sldId="2147483666"/>
          </pc:sldLayoutMkLst>
        </pc:sldLayoutChg>
        <pc:sldLayoutChg chg="del">
          <pc:chgData name="chen sihan" userId="8763cc3dfead79f2" providerId="LiveId" clId="{E8EA0EC0-8848-F84B-AAF7-924781CCBF3A}" dt="2021-07-02T14:35:58.268" v="5592" actId="2696"/>
          <pc:sldLayoutMkLst>
            <pc:docMk/>
            <pc:sldMasterMk cId="1455780851" sldId="2147483656"/>
            <pc:sldLayoutMk cId="3717922999" sldId="2147483667"/>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7-03T16:36:32.641" idx="1">
    <p:pos x="10" y="10"/>
    <p:text>比如对某个队列进行插入后容量超过了给定的容量，就需要对队尾的页面进行移出，如果是Live的队列，就将其移入Ghost中，再对Ghost进行同样的调整；如果是Ghost，就直接扔掉</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7856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996134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536684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09909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591105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45282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03721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286785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722918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984374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723794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0226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399734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50233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99796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288809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2021/7/5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273123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2021/7/5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1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tiff"/></Relationships>
</file>

<file path=ppt/slides/_rels/slide12.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tif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475656" y="2088545"/>
            <a:ext cx="6192688" cy="707886"/>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微软雅黑" pitchFamily="34" charset="-122"/>
                <a:ea typeface="微软雅黑" pitchFamily="34" charset="-122"/>
              </a:rPr>
              <a:t>页面置换竞争实验答辩</a:t>
            </a:r>
          </a:p>
        </p:txBody>
      </p:sp>
      <p:grpSp>
        <p:nvGrpSpPr>
          <p:cNvPr id="29" name="Group 14"/>
          <p:cNvGrpSpPr/>
          <p:nvPr/>
        </p:nvGrpSpPr>
        <p:grpSpPr bwMode="auto">
          <a:xfrm>
            <a:off x="5508104" y="3291830"/>
            <a:ext cx="174306" cy="174304"/>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35" name="Text Box 20"/>
          <p:cNvSpPr txBox="1">
            <a:spLocks noChangeArrowheads="1"/>
          </p:cNvSpPr>
          <p:nvPr/>
        </p:nvSpPr>
        <p:spPr bwMode="auto">
          <a:xfrm>
            <a:off x="5711280" y="3240483"/>
            <a:ext cx="112723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答辩人：陈思翰</a:t>
            </a:r>
            <a:endParaRPr lang="en-US" altLang="zh-CN" sz="1050" dirty="0">
              <a:solidFill>
                <a:schemeClr val="tx1">
                  <a:lumMod val="65000"/>
                  <a:lumOff val="35000"/>
                </a:schemeClr>
              </a:solidFill>
              <a:latin typeface="微软雅黑" pitchFamily="34" charset="-122"/>
              <a:ea typeface="微软雅黑" pitchFamily="34" charset="-122"/>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算法原理</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a:extLst>
              <a:ext uri="{FF2B5EF4-FFF2-40B4-BE49-F238E27FC236}">
                <a16:creationId xmlns:a16="http://schemas.microsoft.com/office/drawing/2014/main" id="{2FEF0949-54A4-D045-A460-F816DAB0A381}"/>
              </a:ext>
            </a:extLst>
          </p:cNvPr>
          <p:cNvSpPr txBox="1"/>
          <p:nvPr/>
        </p:nvSpPr>
        <p:spPr>
          <a:xfrm>
            <a:off x="323528" y="987574"/>
            <a:ext cx="8208912" cy="646331"/>
          </a:xfrm>
          <a:prstGeom prst="rect">
            <a:avLst/>
          </a:prstGeom>
          <a:noFill/>
        </p:spPr>
        <p:txBody>
          <a:bodyPr wrap="square" rtlCol="0">
            <a:spAutoFit/>
          </a:bodyPr>
          <a:lstStyle/>
          <a:p>
            <a:r>
              <a:rPr kumimoji="1" lang="zh-CN" altLang="en-US" dirty="0"/>
              <a:t>击中</a:t>
            </a:r>
            <a:r>
              <a:rPr kumimoji="1" lang="en-US" altLang="zh-CN" dirty="0" err="1"/>
              <a:t>LRULive</a:t>
            </a:r>
            <a:r>
              <a:rPr kumimoji="1" lang="zh-CN" altLang="en-US" dirty="0"/>
              <a:t>，对应页面换到</a:t>
            </a:r>
            <a:r>
              <a:rPr kumimoji="1" lang="en-US" altLang="zh-CN" dirty="0" err="1"/>
              <a:t>LFULive</a:t>
            </a:r>
            <a:r>
              <a:rPr kumimoji="1" lang="zh-CN" altLang="en-US" dirty="0"/>
              <a:t>中（</a:t>
            </a:r>
            <a:r>
              <a:rPr kumimoji="1" lang="en-US" altLang="zh-CN" dirty="0"/>
              <a:t>Cache</a:t>
            </a:r>
            <a:r>
              <a:rPr kumimoji="1" lang="zh-CN" altLang="en-US" dirty="0"/>
              <a:t>中的实际位置没有变，只是队列中的位置变了），然后进行所有队列的“调整”</a:t>
            </a:r>
          </a:p>
        </p:txBody>
      </p:sp>
      <p:pic>
        <p:nvPicPr>
          <p:cNvPr id="5" name="图片 4">
            <a:extLst>
              <a:ext uri="{FF2B5EF4-FFF2-40B4-BE49-F238E27FC236}">
                <a16:creationId xmlns:a16="http://schemas.microsoft.com/office/drawing/2014/main" id="{22366627-3A4F-594C-AED8-ADCE693BC317}"/>
              </a:ext>
            </a:extLst>
          </p:cNvPr>
          <p:cNvPicPr>
            <a:picLocks noChangeAspect="1"/>
          </p:cNvPicPr>
          <p:nvPr/>
        </p:nvPicPr>
        <p:blipFill>
          <a:blip r:embed="rId3"/>
          <a:stretch>
            <a:fillRect/>
          </a:stretch>
        </p:blipFill>
        <p:spPr>
          <a:xfrm>
            <a:off x="2555776" y="1614855"/>
            <a:ext cx="4436006" cy="2030705"/>
          </a:xfrm>
          <a:prstGeom prst="rect">
            <a:avLst/>
          </a:prstGeom>
        </p:spPr>
      </p:pic>
      <p:pic>
        <p:nvPicPr>
          <p:cNvPr id="6" name="图片 5">
            <a:extLst>
              <a:ext uri="{FF2B5EF4-FFF2-40B4-BE49-F238E27FC236}">
                <a16:creationId xmlns:a16="http://schemas.microsoft.com/office/drawing/2014/main" id="{81FE15AA-9A69-C340-8C62-95C77ACA417E}"/>
              </a:ext>
            </a:extLst>
          </p:cNvPr>
          <p:cNvPicPr>
            <a:picLocks noChangeAspect="1"/>
          </p:cNvPicPr>
          <p:nvPr/>
        </p:nvPicPr>
        <p:blipFill>
          <a:blip r:embed="rId4"/>
          <a:stretch>
            <a:fillRect/>
          </a:stretch>
        </p:blipFill>
        <p:spPr>
          <a:xfrm>
            <a:off x="2627784" y="3723878"/>
            <a:ext cx="4466588" cy="12704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算法原理</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a:extLst>
              <a:ext uri="{FF2B5EF4-FFF2-40B4-BE49-F238E27FC236}">
                <a16:creationId xmlns:a16="http://schemas.microsoft.com/office/drawing/2014/main" id="{2FEF0949-54A4-D045-A460-F816DAB0A381}"/>
              </a:ext>
            </a:extLst>
          </p:cNvPr>
          <p:cNvSpPr txBox="1"/>
          <p:nvPr/>
        </p:nvSpPr>
        <p:spPr>
          <a:xfrm>
            <a:off x="323528" y="987574"/>
            <a:ext cx="8208912" cy="646331"/>
          </a:xfrm>
          <a:prstGeom prst="rect">
            <a:avLst/>
          </a:prstGeom>
          <a:noFill/>
        </p:spPr>
        <p:txBody>
          <a:bodyPr wrap="square" rtlCol="0">
            <a:spAutoFit/>
          </a:bodyPr>
          <a:lstStyle/>
          <a:p>
            <a:r>
              <a:rPr kumimoji="1" lang="zh-CN" altLang="en-US" dirty="0"/>
              <a:t>击中</a:t>
            </a:r>
            <a:r>
              <a:rPr kumimoji="1" lang="en-US" altLang="zh-CN" dirty="0" err="1"/>
              <a:t>LRUGhost</a:t>
            </a:r>
            <a:r>
              <a:rPr kumimoji="1" lang="zh-CN" altLang="en-US" dirty="0"/>
              <a:t>，对应页面换到</a:t>
            </a:r>
            <a:r>
              <a:rPr kumimoji="1" lang="en-US" altLang="zh-CN" dirty="0" err="1"/>
              <a:t>LRULive</a:t>
            </a:r>
            <a:r>
              <a:rPr kumimoji="1" lang="zh-CN" altLang="en-US" dirty="0"/>
              <a:t>中，此外</a:t>
            </a:r>
            <a:r>
              <a:rPr kumimoji="1" lang="en-US" altLang="zh-CN" dirty="0" err="1"/>
              <a:t>LRULive</a:t>
            </a:r>
            <a:r>
              <a:rPr kumimoji="1" lang="zh-CN" altLang="en-US" dirty="0"/>
              <a:t>的容量增加</a:t>
            </a:r>
            <a:r>
              <a:rPr kumimoji="1" lang="en-US" altLang="zh-CN" dirty="0"/>
              <a:t>1</a:t>
            </a:r>
            <a:r>
              <a:rPr kumimoji="1" lang="zh-CN" altLang="en-US" dirty="0"/>
              <a:t>，</a:t>
            </a:r>
            <a:r>
              <a:rPr kumimoji="1" lang="en-US" altLang="zh-CN" dirty="0" err="1"/>
              <a:t>LFULive</a:t>
            </a:r>
            <a:r>
              <a:rPr kumimoji="1" lang="zh-CN" altLang="en-US" dirty="0"/>
              <a:t>容量减少</a:t>
            </a:r>
            <a:r>
              <a:rPr kumimoji="1" lang="en-US" altLang="zh-CN" dirty="0"/>
              <a:t>1</a:t>
            </a:r>
            <a:r>
              <a:rPr kumimoji="1" lang="zh-CN" altLang="en-US" dirty="0"/>
              <a:t>，然后进行所有队列的“调整”</a:t>
            </a:r>
          </a:p>
        </p:txBody>
      </p:sp>
      <p:pic>
        <p:nvPicPr>
          <p:cNvPr id="2" name="图片 1">
            <a:extLst>
              <a:ext uri="{FF2B5EF4-FFF2-40B4-BE49-F238E27FC236}">
                <a16:creationId xmlns:a16="http://schemas.microsoft.com/office/drawing/2014/main" id="{8D4CA8CC-BB66-4344-A95A-4925D51801CD}"/>
              </a:ext>
            </a:extLst>
          </p:cNvPr>
          <p:cNvPicPr>
            <a:picLocks noChangeAspect="1"/>
          </p:cNvPicPr>
          <p:nvPr/>
        </p:nvPicPr>
        <p:blipFill>
          <a:blip r:embed="rId3"/>
          <a:stretch>
            <a:fillRect/>
          </a:stretch>
        </p:blipFill>
        <p:spPr>
          <a:xfrm>
            <a:off x="2771775" y="1743102"/>
            <a:ext cx="3805014" cy="1657295"/>
          </a:xfrm>
          <a:prstGeom prst="rect">
            <a:avLst/>
          </a:prstGeom>
        </p:spPr>
      </p:pic>
      <p:pic>
        <p:nvPicPr>
          <p:cNvPr id="3" name="图片 2">
            <a:extLst>
              <a:ext uri="{FF2B5EF4-FFF2-40B4-BE49-F238E27FC236}">
                <a16:creationId xmlns:a16="http://schemas.microsoft.com/office/drawing/2014/main" id="{3F38366C-04E8-0447-995D-5DA642762543}"/>
              </a:ext>
            </a:extLst>
          </p:cNvPr>
          <p:cNvPicPr>
            <a:picLocks noChangeAspect="1"/>
          </p:cNvPicPr>
          <p:nvPr/>
        </p:nvPicPr>
        <p:blipFill>
          <a:blip r:embed="rId4"/>
          <a:stretch>
            <a:fillRect/>
          </a:stretch>
        </p:blipFill>
        <p:spPr>
          <a:xfrm>
            <a:off x="2783210" y="3676580"/>
            <a:ext cx="3805014" cy="1014670"/>
          </a:xfrm>
          <a:prstGeom prst="rect">
            <a:avLst/>
          </a:prstGeom>
        </p:spPr>
      </p:pic>
    </p:spTree>
    <p:extLst>
      <p:ext uri="{BB962C8B-B14F-4D97-AF65-F5344CB8AC3E}">
        <p14:creationId xmlns:p14="http://schemas.microsoft.com/office/powerpoint/2010/main" val="779071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14" name="Freeform 38"/>
          <p:cNvSpPr>
            <a:spLocks noEditPoints="1"/>
          </p:cNvSpPr>
          <p:nvPr/>
        </p:nvSpPr>
        <p:spPr bwMode="auto">
          <a:xfrm flipH="1">
            <a:off x="606107" y="992065"/>
            <a:ext cx="301625" cy="20326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accent3"/>
          </a:solidFill>
          <a:ln>
            <a:noFill/>
          </a:ln>
        </p:spPr>
        <p:txBody>
          <a:bodyPr/>
          <a:lstStyle/>
          <a:p>
            <a:endParaRPr lang="zh-CN" altLang="en-US">
              <a:solidFill>
                <a:schemeClr val="bg1">
                  <a:lumMod val="50000"/>
                </a:schemeClr>
              </a:solidFill>
            </a:endParaRPr>
          </a:p>
        </p:txBody>
      </p:sp>
      <p:sp>
        <p:nvSpPr>
          <p:cNvPr id="24616" name="Text Box 40"/>
          <p:cNvSpPr txBox="1">
            <a:spLocks noChangeArrowheads="1"/>
          </p:cNvSpPr>
          <p:nvPr/>
        </p:nvSpPr>
        <p:spPr bwMode="auto">
          <a:xfrm>
            <a:off x="941270" y="895846"/>
            <a:ext cx="12827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chemeClr val="accent3"/>
                </a:solidFill>
                <a:latin typeface="Impact" pitchFamily="34" charset="0"/>
              </a:rPr>
              <a:t>03</a:t>
            </a:r>
            <a:r>
              <a:rPr lang="zh-CN" altLang="en-US" sz="2400" dirty="0">
                <a:solidFill>
                  <a:schemeClr val="accent3"/>
                </a:solidFill>
                <a:latin typeface="Impact" pitchFamily="34" charset="0"/>
              </a:rPr>
              <a:t> 对</a:t>
            </a:r>
            <a:r>
              <a:rPr lang="en-US" altLang="zh-CN" sz="2400" dirty="0">
                <a:solidFill>
                  <a:schemeClr val="accent3"/>
                </a:solidFill>
                <a:latin typeface="Impact" pitchFamily="34" charset="0"/>
              </a:rPr>
              <a:t>LFU</a:t>
            </a:r>
            <a:endParaRPr lang="zh-CN" altLang="zh-CN" sz="2400" dirty="0">
              <a:solidFill>
                <a:schemeClr val="accent3"/>
              </a:solidFill>
              <a:latin typeface="Impact" pitchFamily="34" charset="0"/>
            </a:endParaRPr>
          </a:p>
        </p:txBody>
      </p:sp>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算法原理</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a:extLst>
              <a:ext uri="{FF2B5EF4-FFF2-40B4-BE49-F238E27FC236}">
                <a16:creationId xmlns:a16="http://schemas.microsoft.com/office/drawing/2014/main" id="{4DDCD372-A899-5B45-80A8-3291CD715D27}"/>
              </a:ext>
            </a:extLst>
          </p:cNvPr>
          <p:cNvSpPr txBox="1"/>
          <p:nvPr/>
        </p:nvSpPr>
        <p:spPr>
          <a:xfrm>
            <a:off x="549195" y="1566519"/>
            <a:ext cx="8208912" cy="1200329"/>
          </a:xfrm>
          <a:prstGeom prst="rect">
            <a:avLst/>
          </a:prstGeom>
          <a:noFill/>
        </p:spPr>
        <p:txBody>
          <a:bodyPr wrap="square" rtlCol="0">
            <a:spAutoFit/>
          </a:bodyPr>
          <a:lstStyle/>
          <a:p>
            <a:r>
              <a:rPr kumimoji="1" lang="zh-CN" altLang="en-US" dirty="0"/>
              <a:t>对于右边的部分也几乎完全对称</a:t>
            </a:r>
            <a:endParaRPr kumimoji="1" lang="en-US" altLang="zh-CN" dirty="0"/>
          </a:p>
          <a:p>
            <a:r>
              <a:rPr kumimoji="1" lang="en-US" altLang="zh-CN" dirty="0"/>
              <a:t>·</a:t>
            </a:r>
            <a:r>
              <a:rPr kumimoji="1" lang="zh-CN" altLang="en-US" dirty="0"/>
              <a:t>当击中</a:t>
            </a:r>
            <a:r>
              <a:rPr kumimoji="1" lang="en-US" altLang="zh-CN" dirty="0" err="1"/>
              <a:t>LFUGhost</a:t>
            </a:r>
            <a:r>
              <a:rPr kumimoji="1" lang="zh-CN" altLang="en-US" dirty="0"/>
              <a:t>时，</a:t>
            </a:r>
            <a:r>
              <a:rPr kumimoji="1" lang="en-US" altLang="zh-CN" dirty="0" err="1"/>
              <a:t>LFULive</a:t>
            </a:r>
            <a:r>
              <a:rPr kumimoji="1" lang="zh-CN" altLang="en-US" dirty="0"/>
              <a:t>容量增加</a:t>
            </a:r>
            <a:r>
              <a:rPr kumimoji="1" lang="en-US" altLang="zh-CN" dirty="0"/>
              <a:t>1</a:t>
            </a:r>
            <a:r>
              <a:rPr kumimoji="1" lang="zh-CN" altLang="en-US" dirty="0"/>
              <a:t>，</a:t>
            </a:r>
            <a:r>
              <a:rPr kumimoji="1" lang="en-US" altLang="zh-CN" dirty="0" err="1"/>
              <a:t>LRULive</a:t>
            </a:r>
            <a:r>
              <a:rPr kumimoji="1" lang="zh-CN" altLang="en-US" dirty="0"/>
              <a:t>容量减少</a:t>
            </a:r>
            <a:r>
              <a:rPr kumimoji="1" lang="en-US" altLang="zh-CN" dirty="0"/>
              <a:t>1</a:t>
            </a:r>
            <a:r>
              <a:rPr kumimoji="1" lang="zh-CN" altLang="en-US" dirty="0"/>
              <a:t>，对应的页面放入</a:t>
            </a:r>
            <a:r>
              <a:rPr kumimoji="1" lang="en-US" altLang="zh-CN" dirty="0" err="1"/>
              <a:t>LFULive</a:t>
            </a:r>
            <a:r>
              <a:rPr kumimoji="1" lang="zh-CN" altLang="en-US" dirty="0"/>
              <a:t>队首，调整所有队列</a:t>
            </a:r>
            <a:endParaRPr kumimoji="1" lang="en-US" altLang="zh-CN" dirty="0"/>
          </a:p>
          <a:p>
            <a:r>
              <a:rPr kumimoji="1" lang="en-US" altLang="zh-CN" dirty="0"/>
              <a:t>·</a:t>
            </a:r>
            <a:r>
              <a:rPr kumimoji="1" lang="zh-CN" altLang="en-US" dirty="0"/>
              <a:t>当击中</a:t>
            </a:r>
            <a:r>
              <a:rPr kumimoji="1" lang="en-US" altLang="zh-CN" dirty="0" err="1"/>
              <a:t>LFULive</a:t>
            </a:r>
            <a:r>
              <a:rPr kumimoji="1" lang="zh-CN" altLang="en-US" dirty="0"/>
              <a:t>时，将对应的页面提到</a:t>
            </a:r>
            <a:r>
              <a:rPr kumimoji="1" lang="en-US" altLang="zh-CN" dirty="0" err="1"/>
              <a:t>LFULive</a:t>
            </a:r>
            <a:r>
              <a:rPr kumimoji="1" lang="zh-CN" altLang="en-US" dirty="0"/>
              <a:t>的队首，此处不涉及到“调整”</a:t>
            </a:r>
            <a:endParaRPr kumimoji="1" lang="en-US" altLang="zh-CN" dirty="0"/>
          </a:p>
        </p:txBody>
      </p:sp>
      <p:pic>
        <p:nvPicPr>
          <p:cNvPr id="2" name="图片 1">
            <a:extLst>
              <a:ext uri="{FF2B5EF4-FFF2-40B4-BE49-F238E27FC236}">
                <a16:creationId xmlns:a16="http://schemas.microsoft.com/office/drawing/2014/main" id="{2852E024-C2EA-1E41-A1B9-9B9521F015FB}"/>
              </a:ext>
            </a:extLst>
          </p:cNvPr>
          <p:cNvPicPr>
            <a:picLocks noChangeAspect="1"/>
          </p:cNvPicPr>
          <p:nvPr/>
        </p:nvPicPr>
        <p:blipFill>
          <a:blip r:embed="rId3"/>
          <a:stretch>
            <a:fillRect/>
          </a:stretch>
        </p:blipFill>
        <p:spPr>
          <a:xfrm>
            <a:off x="2843808" y="2975856"/>
            <a:ext cx="4527915" cy="1972158"/>
          </a:xfrm>
          <a:prstGeom prst="rect">
            <a:avLst/>
          </a:prstGeom>
        </p:spPr>
      </p:pic>
    </p:spTree>
    <p:extLst>
      <p:ext uri="{BB962C8B-B14F-4D97-AF65-F5344CB8AC3E}">
        <p14:creationId xmlns:p14="http://schemas.microsoft.com/office/powerpoint/2010/main" val="3348257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14" name="Freeform 38"/>
          <p:cNvSpPr>
            <a:spLocks noEditPoints="1"/>
          </p:cNvSpPr>
          <p:nvPr/>
        </p:nvSpPr>
        <p:spPr bwMode="auto">
          <a:xfrm flipH="1">
            <a:off x="606107" y="992065"/>
            <a:ext cx="301625" cy="20326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accent3"/>
          </a:solidFill>
          <a:ln>
            <a:noFill/>
          </a:ln>
        </p:spPr>
        <p:txBody>
          <a:bodyPr/>
          <a:lstStyle/>
          <a:p>
            <a:endParaRPr lang="zh-CN" altLang="en-US">
              <a:solidFill>
                <a:schemeClr val="bg1">
                  <a:lumMod val="50000"/>
                </a:schemeClr>
              </a:solidFill>
            </a:endParaRPr>
          </a:p>
        </p:txBody>
      </p:sp>
      <p:sp>
        <p:nvSpPr>
          <p:cNvPr id="24616" name="Text Box 40"/>
          <p:cNvSpPr txBox="1">
            <a:spLocks noChangeArrowheads="1"/>
          </p:cNvSpPr>
          <p:nvPr/>
        </p:nvSpPr>
        <p:spPr bwMode="auto">
          <a:xfrm>
            <a:off x="941270" y="895846"/>
            <a:ext cx="12827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chemeClr val="accent3"/>
                </a:solidFill>
                <a:latin typeface="Impact" pitchFamily="34" charset="0"/>
              </a:rPr>
              <a:t>03</a:t>
            </a:r>
            <a:r>
              <a:rPr lang="zh-CN" altLang="en-US" sz="2400" dirty="0">
                <a:solidFill>
                  <a:schemeClr val="accent3"/>
                </a:solidFill>
                <a:latin typeface="Impact" pitchFamily="34" charset="0"/>
              </a:rPr>
              <a:t> 对</a:t>
            </a:r>
            <a:r>
              <a:rPr lang="en-US" altLang="zh-CN" sz="2400" dirty="0">
                <a:solidFill>
                  <a:schemeClr val="accent3"/>
                </a:solidFill>
                <a:latin typeface="Impact" pitchFamily="34" charset="0"/>
              </a:rPr>
              <a:t>LFU</a:t>
            </a:r>
            <a:endParaRPr lang="zh-CN" altLang="zh-CN" sz="2400" dirty="0">
              <a:solidFill>
                <a:schemeClr val="accent3"/>
              </a:solidFill>
              <a:latin typeface="Impact" pitchFamily="34" charset="0"/>
            </a:endParaRPr>
          </a:p>
        </p:txBody>
      </p:sp>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算法原理</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920F187A-22D3-0441-8CAA-7DE1319949E1}"/>
              </a:ext>
            </a:extLst>
          </p:cNvPr>
          <p:cNvPicPr>
            <a:picLocks noChangeAspect="1"/>
          </p:cNvPicPr>
          <p:nvPr/>
        </p:nvPicPr>
        <p:blipFill>
          <a:blip r:embed="rId3"/>
          <a:stretch>
            <a:fillRect/>
          </a:stretch>
        </p:blipFill>
        <p:spPr>
          <a:xfrm>
            <a:off x="1907704" y="1547979"/>
            <a:ext cx="4752528" cy="1267341"/>
          </a:xfrm>
          <a:prstGeom prst="rect">
            <a:avLst/>
          </a:prstGeom>
        </p:spPr>
      </p:pic>
      <p:pic>
        <p:nvPicPr>
          <p:cNvPr id="4" name="图片 3">
            <a:extLst>
              <a:ext uri="{FF2B5EF4-FFF2-40B4-BE49-F238E27FC236}">
                <a16:creationId xmlns:a16="http://schemas.microsoft.com/office/drawing/2014/main" id="{9118DD38-992A-1547-BCC4-5F24B5EAF4E7}"/>
              </a:ext>
            </a:extLst>
          </p:cNvPr>
          <p:cNvPicPr>
            <a:picLocks noChangeAspect="1"/>
          </p:cNvPicPr>
          <p:nvPr/>
        </p:nvPicPr>
        <p:blipFill>
          <a:blip r:embed="rId4"/>
          <a:stretch>
            <a:fillRect/>
          </a:stretch>
        </p:blipFill>
        <p:spPr>
          <a:xfrm>
            <a:off x="1907705" y="3142365"/>
            <a:ext cx="4896544" cy="1305745"/>
          </a:xfrm>
          <a:prstGeom prst="rect">
            <a:avLst/>
          </a:prstGeom>
        </p:spPr>
      </p:pic>
    </p:spTree>
    <p:extLst>
      <p:ext uri="{BB962C8B-B14F-4D97-AF65-F5344CB8AC3E}">
        <p14:creationId xmlns:p14="http://schemas.microsoft.com/office/powerpoint/2010/main" val="1621787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算法原理</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a:extLst>
              <a:ext uri="{FF2B5EF4-FFF2-40B4-BE49-F238E27FC236}">
                <a16:creationId xmlns:a16="http://schemas.microsoft.com/office/drawing/2014/main" id="{7151EBF4-D854-FC43-BA94-3DE2FC29C9BC}"/>
              </a:ext>
            </a:extLst>
          </p:cNvPr>
          <p:cNvSpPr txBox="1"/>
          <p:nvPr/>
        </p:nvSpPr>
        <p:spPr>
          <a:xfrm>
            <a:off x="449669" y="1347614"/>
            <a:ext cx="8415293" cy="2031325"/>
          </a:xfrm>
          <a:prstGeom prst="rect">
            <a:avLst/>
          </a:prstGeom>
          <a:noFill/>
        </p:spPr>
        <p:txBody>
          <a:bodyPr wrap="square" rtlCol="0">
            <a:spAutoFit/>
          </a:bodyPr>
          <a:lstStyle/>
          <a:p>
            <a:r>
              <a:rPr kumimoji="1" lang="en-US" altLang="zh-CN" dirty="0"/>
              <a:t>·</a:t>
            </a:r>
            <a:r>
              <a:rPr kumimoji="1" lang="zh-CN" altLang="en-US" dirty="0"/>
              <a:t>对于</a:t>
            </a:r>
            <a:r>
              <a:rPr kumimoji="1" lang="en-US" altLang="zh-CN" dirty="0"/>
              <a:t>LRU</a:t>
            </a:r>
            <a:r>
              <a:rPr kumimoji="1" lang="zh-CN" altLang="en-US" dirty="0"/>
              <a:t>的冷数据替换热数据：</a:t>
            </a:r>
            <a:endParaRPr kumimoji="1" lang="en-US" altLang="zh-CN" dirty="0"/>
          </a:p>
          <a:p>
            <a:r>
              <a:rPr kumimoji="1" lang="zh-CN" altLang="en-US" dirty="0"/>
              <a:t>此算法会将热数据放在</a:t>
            </a:r>
            <a:r>
              <a:rPr kumimoji="1" lang="en-US" altLang="zh-CN" dirty="0" err="1"/>
              <a:t>LFULive</a:t>
            </a:r>
            <a:r>
              <a:rPr kumimoji="1" lang="zh-CN" altLang="en-US" dirty="0"/>
              <a:t>中，不会像</a:t>
            </a:r>
            <a:r>
              <a:rPr kumimoji="1" lang="en-US" altLang="zh-CN" dirty="0"/>
              <a:t>LRU</a:t>
            </a:r>
            <a:r>
              <a:rPr kumimoji="1" lang="zh-CN" altLang="en-US" dirty="0"/>
              <a:t>一样将热数据轻易换出，受波动影响小</a:t>
            </a:r>
            <a:endParaRPr kumimoji="1" lang="en-US" altLang="zh-CN" dirty="0"/>
          </a:p>
          <a:p>
            <a:r>
              <a:rPr kumimoji="1" lang="en-US" altLang="zh-CN" dirty="0"/>
              <a:t>·</a:t>
            </a:r>
            <a:r>
              <a:rPr kumimoji="1" lang="zh-CN" altLang="en-US" dirty="0"/>
              <a:t>对于</a:t>
            </a:r>
            <a:r>
              <a:rPr kumimoji="1" lang="en-US" altLang="zh-CN" dirty="0"/>
              <a:t>LFU</a:t>
            </a:r>
            <a:r>
              <a:rPr kumimoji="1" lang="zh-CN" altLang="en-US" dirty="0"/>
              <a:t>的历史记录导致缓存污染：</a:t>
            </a:r>
            <a:endParaRPr kumimoji="1" lang="en-US" altLang="zh-CN" dirty="0"/>
          </a:p>
          <a:p>
            <a:r>
              <a:rPr kumimoji="1" lang="zh-CN" altLang="en-US" dirty="0"/>
              <a:t>此算法存在</a:t>
            </a:r>
            <a:r>
              <a:rPr kumimoji="1" lang="en-US" altLang="zh-CN" dirty="0" err="1"/>
              <a:t>LRUGhost</a:t>
            </a:r>
            <a:r>
              <a:rPr kumimoji="1" lang="zh-CN" altLang="en-US" dirty="0"/>
              <a:t>，当不断击中</a:t>
            </a:r>
            <a:r>
              <a:rPr kumimoji="1" lang="en-US" altLang="zh-CN" dirty="0" err="1"/>
              <a:t>LRUGhost</a:t>
            </a:r>
            <a:r>
              <a:rPr kumimoji="1" lang="zh-CN" altLang="en-US" dirty="0"/>
              <a:t>会导致</a:t>
            </a:r>
            <a:r>
              <a:rPr kumimoji="1" lang="en-US" altLang="zh-CN" dirty="0" err="1"/>
              <a:t>LRULive</a:t>
            </a:r>
            <a:r>
              <a:rPr kumimoji="1" lang="zh-CN" altLang="en-US" dirty="0"/>
              <a:t>容量不断增加，</a:t>
            </a:r>
            <a:r>
              <a:rPr kumimoji="1" lang="en-US" altLang="zh-CN" dirty="0" err="1"/>
              <a:t>LFULive</a:t>
            </a:r>
            <a:r>
              <a:rPr kumimoji="1" lang="zh-CN" altLang="en-US" dirty="0"/>
              <a:t>容量不断减小，不存在白占页面的情况，记忆建立快</a:t>
            </a:r>
            <a:endParaRPr kumimoji="1" lang="en-US" altLang="zh-CN" dirty="0"/>
          </a:p>
          <a:p>
            <a:r>
              <a:rPr kumimoji="1" lang="en-US" altLang="zh-CN" dirty="0"/>
              <a:t>·</a:t>
            </a:r>
            <a:r>
              <a:rPr kumimoji="1" lang="en-US" altLang="zh-CN" dirty="0" err="1"/>
              <a:t>LRULive</a:t>
            </a:r>
            <a:r>
              <a:rPr kumimoji="1" lang="zh-CN" altLang="en-US" dirty="0"/>
              <a:t>和</a:t>
            </a:r>
            <a:r>
              <a:rPr kumimoji="1" lang="en-US" altLang="zh-CN" dirty="0" err="1"/>
              <a:t>LFULive</a:t>
            </a:r>
            <a:r>
              <a:rPr kumimoji="1" lang="zh-CN" altLang="en-US" dirty="0"/>
              <a:t>容量能进行动态调整，针对不同的访问模式都能很好地适应</a:t>
            </a:r>
            <a:endParaRPr kumimoji="1" lang="en-US" altLang="zh-CN" dirty="0"/>
          </a:p>
        </p:txBody>
      </p:sp>
    </p:spTree>
    <p:extLst>
      <p:ext uri="{BB962C8B-B14F-4D97-AF65-F5344CB8AC3E}">
        <p14:creationId xmlns:p14="http://schemas.microsoft.com/office/powerpoint/2010/main" val="4102260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5220072" y="2671796"/>
            <a:ext cx="1255472" cy="526041"/>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类</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操作内聚与重用</a:t>
            </a:r>
          </a:p>
        </p:txBody>
      </p:sp>
      <p:sp>
        <p:nvSpPr>
          <p:cNvPr id="39" name="矩形 38"/>
          <p:cNvSpPr/>
          <p:nvPr/>
        </p:nvSpPr>
        <p:spPr>
          <a:xfrm>
            <a:off x="5364088" y="2070506"/>
            <a:ext cx="252028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算法实现技巧</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02</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3"/>
          <p:cNvSpPr>
            <a:spLocks noChangeArrowheads="1"/>
          </p:cNvSpPr>
          <p:nvPr/>
        </p:nvSpPr>
        <p:spPr bwMode="auto">
          <a:xfrm>
            <a:off x="493633" y="946811"/>
            <a:ext cx="912999" cy="913281"/>
          </a:xfrm>
          <a:prstGeom prst="ellipse">
            <a:avLst/>
          </a:prstGeom>
          <a:solidFill>
            <a:schemeClr val="accent1"/>
          </a:solidFill>
          <a:ln>
            <a:noFill/>
          </a:ln>
        </p:spPr>
        <p:txBody>
          <a:bodyPr vert="horz" wrap="square" lIns="0" tIns="0" rIns="0" bIns="0" numCol="1" anchor="t" anchorCtr="0" compatLnSpc="1"/>
          <a:lstStyle/>
          <a:p>
            <a:pPr algn="ctr"/>
            <a:r>
              <a:rPr lang="en-US" altLang="zh-CN" sz="2400" b="1" dirty="0">
                <a:solidFill>
                  <a:schemeClr val="bg1"/>
                </a:solidFill>
              </a:rPr>
              <a:t>01</a:t>
            </a:r>
          </a:p>
          <a:p>
            <a:pPr algn="ctr"/>
            <a:r>
              <a:rPr lang="en-US" altLang="zh-CN" sz="1000" dirty="0">
                <a:solidFill>
                  <a:schemeClr val="bg1"/>
                </a:solidFill>
              </a:rPr>
              <a:t>Option here</a:t>
            </a:r>
            <a:endParaRPr lang="zh-CN" altLang="en-US" sz="1000" dirty="0">
              <a:solidFill>
                <a:schemeClr val="bg1"/>
              </a:solidFill>
            </a:endParaRPr>
          </a:p>
        </p:txBody>
      </p:sp>
      <p:sp>
        <p:nvSpPr>
          <p:cNvPr id="29"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算法实现技巧</a:t>
            </a:r>
            <a:endParaRPr lang="en-US" altLang="zh-CN" sz="2000" dirty="0">
              <a:solidFill>
                <a:schemeClr val="accent1"/>
              </a:solidFill>
              <a:latin typeface="微软雅黑" pitchFamily="34" charset="-122"/>
              <a:ea typeface="微软雅黑" pitchFamily="34" charset="-122"/>
            </a:endParaRPr>
          </a:p>
        </p:txBody>
      </p:sp>
      <p:grpSp>
        <p:nvGrpSpPr>
          <p:cNvPr id="30" name="组合 29"/>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a:extLst>
              <a:ext uri="{FF2B5EF4-FFF2-40B4-BE49-F238E27FC236}">
                <a16:creationId xmlns:a16="http://schemas.microsoft.com/office/drawing/2014/main" id="{DB3B0C9D-464F-1B44-AF9C-B5866008FA4D}"/>
              </a:ext>
            </a:extLst>
          </p:cNvPr>
          <p:cNvSpPr txBox="1"/>
          <p:nvPr/>
        </p:nvSpPr>
        <p:spPr>
          <a:xfrm>
            <a:off x="1691680" y="1185955"/>
            <a:ext cx="6861382" cy="923330"/>
          </a:xfrm>
          <a:prstGeom prst="rect">
            <a:avLst/>
          </a:prstGeom>
          <a:noFill/>
        </p:spPr>
        <p:txBody>
          <a:bodyPr wrap="square" rtlCol="0">
            <a:spAutoFit/>
          </a:bodyPr>
          <a:lstStyle/>
          <a:p>
            <a:r>
              <a:rPr kumimoji="1" lang="en-US" altLang="zh-CN" dirty="0"/>
              <a:t>·</a:t>
            </a:r>
            <a:r>
              <a:rPr kumimoji="1" lang="zh-CN" altLang="en-US" dirty="0"/>
              <a:t> 建立不同的类进行管理：</a:t>
            </a:r>
            <a:endParaRPr kumimoji="1" lang="en-US" altLang="zh-CN" dirty="0"/>
          </a:p>
          <a:p>
            <a:r>
              <a:rPr kumimoji="1" lang="zh-CN" altLang="en-US" dirty="0"/>
              <a:t>为了保证低缺页率需要维护很多数据结构，类能方便的进行管理</a:t>
            </a:r>
            <a:endParaRPr kumimoji="1" lang="en-US" altLang="zh-CN" dirty="0"/>
          </a:p>
          <a:p>
            <a:endParaRPr kumimoji="1" lang="zh-CN" altLang="en-US" dirty="0"/>
          </a:p>
        </p:txBody>
      </p:sp>
      <p:sp>
        <p:nvSpPr>
          <p:cNvPr id="40" name="Oval 14">
            <a:extLst>
              <a:ext uri="{FF2B5EF4-FFF2-40B4-BE49-F238E27FC236}">
                <a16:creationId xmlns:a16="http://schemas.microsoft.com/office/drawing/2014/main" id="{3C079464-BD6B-E445-82AD-A7CE1FAC8B68}"/>
              </a:ext>
            </a:extLst>
          </p:cNvPr>
          <p:cNvSpPr>
            <a:spLocks noChangeArrowheads="1"/>
          </p:cNvSpPr>
          <p:nvPr/>
        </p:nvSpPr>
        <p:spPr bwMode="auto">
          <a:xfrm>
            <a:off x="521903" y="2595389"/>
            <a:ext cx="912999" cy="913281"/>
          </a:xfrm>
          <a:prstGeom prst="ellipse">
            <a:avLst/>
          </a:prstGeom>
          <a:solidFill>
            <a:schemeClr val="accent2"/>
          </a:solidFill>
          <a:ln>
            <a:noFill/>
          </a:ln>
        </p:spPr>
        <p:txBody>
          <a:bodyPr vert="horz" wrap="square" lIns="0" tIns="0" rIns="0" bIns="0" numCol="1" anchor="t" anchorCtr="0" compatLnSpc="1"/>
          <a:lstStyle/>
          <a:p>
            <a:pPr algn="ctr"/>
            <a:r>
              <a:rPr lang="en-US" altLang="zh-CN" sz="2400" b="1" dirty="0">
                <a:solidFill>
                  <a:schemeClr val="bg1"/>
                </a:solidFill>
              </a:rPr>
              <a:t>02</a:t>
            </a:r>
          </a:p>
          <a:p>
            <a:pPr algn="ctr"/>
            <a:r>
              <a:rPr lang="en-US" altLang="zh-CN" sz="1000" dirty="0">
                <a:solidFill>
                  <a:schemeClr val="bg1"/>
                </a:solidFill>
              </a:rPr>
              <a:t>Option here</a:t>
            </a:r>
            <a:endParaRPr lang="zh-CN" altLang="en-US" sz="1000" dirty="0">
              <a:solidFill>
                <a:schemeClr val="bg1"/>
              </a:solidFill>
            </a:endParaRPr>
          </a:p>
        </p:txBody>
      </p:sp>
      <p:sp>
        <p:nvSpPr>
          <p:cNvPr id="41" name="文本框 40">
            <a:extLst>
              <a:ext uri="{FF2B5EF4-FFF2-40B4-BE49-F238E27FC236}">
                <a16:creationId xmlns:a16="http://schemas.microsoft.com/office/drawing/2014/main" id="{1FF900F8-CCB3-6043-B8AC-B4B45B1BC897}"/>
              </a:ext>
            </a:extLst>
          </p:cNvPr>
          <p:cNvSpPr txBox="1"/>
          <p:nvPr/>
        </p:nvSpPr>
        <p:spPr>
          <a:xfrm>
            <a:off x="1760715" y="2709087"/>
            <a:ext cx="6861382" cy="923330"/>
          </a:xfrm>
          <a:prstGeom prst="rect">
            <a:avLst/>
          </a:prstGeom>
          <a:noFill/>
        </p:spPr>
        <p:txBody>
          <a:bodyPr wrap="square" rtlCol="0">
            <a:spAutoFit/>
          </a:bodyPr>
          <a:lstStyle/>
          <a:p>
            <a:r>
              <a:rPr kumimoji="1" lang="en-US" altLang="zh-CN" dirty="0"/>
              <a:t>·</a:t>
            </a:r>
            <a:r>
              <a:rPr kumimoji="1" lang="zh-CN" altLang="en-US" dirty="0"/>
              <a:t>操作重用：</a:t>
            </a:r>
            <a:endParaRPr kumimoji="1" lang="en-US" altLang="zh-CN" dirty="0"/>
          </a:p>
          <a:p>
            <a:r>
              <a:rPr kumimoji="1" lang="zh-CN" altLang="en-US" dirty="0"/>
              <a:t>四个队列的插入删除调整有很多相似的操作，逻辑较复杂，以减少</a:t>
            </a:r>
            <a:r>
              <a:rPr kumimoji="1" lang="en-US" altLang="zh-CN" dirty="0"/>
              <a:t>bug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a:solidFill>
                  <a:schemeClr val="bg1">
                    <a:lumMod val="50000"/>
                  </a:schemeClr>
                </a:solidFill>
                <a:latin typeface="微软雅黑" pitchFamily="34" charset="-122"/>
                <a:ea typeface="微软雅黑" pitchFamily="34" charset="-122"/>
              </a:rPr>
              <a:t>算法实现技巧</a:t>
            </a:r>
            <a:endParaRPr lang="en-US" altLang="zh-CN" sz="2000" dirty="0">
              <a:solidFill>
                <a:schemeClr val="accent1"/>
              </a:solidFill>
              <a:latin typeface="微软雅黑" pitchFamily="34" charset="-122"/>
              <a:ea typeface="微软雅黑" pitchFamily="34" charset="-122"/>
            </a:endParaRPr>
          </a:p>
        </p:txBody>
      </p:sp>
      <p:grpSp>
        <p:nvGrpSpPr>
          <p:cNvPr id="30" name="组合 29"/>
          <p:cNvGrpSpPr/>
          <p:nvPr/>
        </p:nvGrpSpPr>
        <p:grpSpPr>
          <a:xfrm>
            <a:off x="416158" y="699542"/>
            <a:ext cx="899592" cy="56017"/>
            <a:chOff x="0" y="2842590"/>
            <a:chExt cx="7054752" cy="89199"/>
          </a:xfrm>
        </p:grpSpPr>
        <p:sp>
          <p:nvSpPr>
            <p:cNvPr id="33" name="矩形 32"/>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DBE9B808-4AF3-5448-B394-E0AAE15CE11D}"/>
              </a:ext>
            </a:extLst>
          </p:cNvPr>
          <p:cNvPicPr>
            <a:picLocks noChangeAspect="1"/>
          </p:cNvPicPr>
          <p:nvPr/>
        </p:nvPicPr>
        <p:blipFill>
          <a:blip r:embed="rId3"/>
          <a:stretch>
            <a:fillRect/>
          </a:stretch>
        </p:blipFill>
        <p:spPr>
          <a:xfrm>
            <a:off x="517966" y="1078522"/>
            <a:ext cx="2879681" cy="3516534"/>
          </a:xfrm>
          <a:prstGeom prst="rect">
            <a:avLst/>
          </a:prstGeom>
        </p:spPr>
      </p:pic>
      <p:pic>
        <p:nvPicPr>
          <p:cNvPr id="4" name="图片 3">
            <a:extLst>
              <a:ext uri="{FF2B5EF4-FFF2-40B4-BE49-F238E27FC236}">
                <a16:creationId xmlns:a16="http://schemas.microsoft.com/office/drawing/2014/main" id="{56F01646-A940-784E-98FC-59BD8699C7A7}"/>
              </a:ext>
            </a:extLst>
          </p:cNvPr>
          <p:cNvPicPr>
            <a:picLocks noChangeAspect="1"/>
          </p:cNvPicPr>
          <p:nvPr/>
        </p:nvPicPr>
        <p:blipFill>
          <a:blip r:embed="rId4"/>
          <a:stretch>
            <a:fillRect/>
          </a:stretch>
        </p:blipFill>
        <p:spPr>
          <a:xfrm>
            <a:off x="3995936" y="1098713"/>
            <a:ext cx="4511122" cy="3188072"/>
          </a:xfrm>
          <a:prstGeom prst="rect">
            <a:avLst/>
          </a:prstGeom>
        </p:spPr>
      </p:pic>
    </p:spTree>
    <p:extLst>
      <p:ext uri="{BB962C8B-B14F-4D97-AF65-F5344CB8AC3E}">
        <p14:creationId xmlns:p14="http://schemas.microsoft.com/office/powerpoint/2010/main" val="343079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5395055" y="2674937"/>
            <a:ext cx="811441" cy="522900"/>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链表</a:t>
            </a:r>
          </a:p>
          <a:p>
            <a:pPr marL="171450" indent="-171450">
              <a:lnSpc>
                <a:spcPct val="150000"/>
              </a:lnSpc>
              <a:buFont typeface="Wingdings" pitchFamily="2" charset="2"/>
              <a:buChar char="ü"/>
            </a:pPr>
            <a:r>
              <a:rPr lang="en-US" altLang="zh-CN" sz="1000" dirty="0">
                <a:ln w="6350">
                  <a:noFill/>
                </a:ln>
                <a:solidFill>
                  <a:schemeClr val="bg1">
                    <a:lumMod val="50000"/>
                  </a:schemeClr>
                </a:solidFill>
                <a:latin typeface="Impact" pitchFamily="34" charset="0"/>
                <a:ea typeface="微软雅黑" pitchFamily="34" charset="-122"/>
              </a:rPr>
              <a:t>C++trick</a:t>
            </a:r>
            <a:endParaRPr lang="zh-CN" altLang="en-US" sz="1000" dirty="0">
              <a:ln w="6350">
                <a:noFill/>
              </a:ln>
              <a:solidFill>
                <a:schemeClr val="bg1">
                  <a:lumMod val="50000"/>
                </a:schemeClr>
              </a:solidFill>
              <a:latin typeface="Impact" pitchFamily="34" charset="0"/>
              <a:ea typeface="微软雅黑" pitchFamily="34" charset="-122"/>
            </a:endParaRPr>
          </a:p>
        </p:txBody>
      </p:sp>
      <p:sp>
        <p:nvSpPr>
          <p:cNvPr id="39" name="矩形 38"/>
          <p:cNvSpPr/>
          <p:nvPr/>
        </p:nvSpPr>
        <p:spPr>
          <a:xfrm>
            <a:off x="5364088" y="2070506"/>
            <a:ext cx="252028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算法优化</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03</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微软雅黑" pitchFamily="34" charset="-122"/>
                <a:ea typeface="微软雅黑" pitchFamily="34" charset="-122"/>
              </a:rPr>
              <a:t>优化技巧</a:t>
            </a:r>
            <a:endParaRPr lang="en-US" altLang="zh-CN" sz="2000" dirty="0">
              <a:solidFill>
                <a:schemeClr val="accent1"/>
              </a:solidFill>
              <a:latin typeface="微软雅黑" pitchFamily="34" charset="-122"/>
              <a:ea typeface="微软雅黑" pitchFamily="34" charset="-122"/>
            </a:endParaRPr>
          </a:p>
        </p:txBody>
      </p:sp>
      <p:grpSp>
        <p:nvGrpSpPr>
          <p:cNvPr id="23" name="组合 22"/>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a:extLst>
              <a:ext uri="{FF2B5EF4-FFF2-40B4-BE49-F238E27FC236}">
                <a16:creationId xmlns:a16="http://schemas.microsoft.com/office/drawing/2014/main" id="{2950B944-0E2B-9341-847F-334D8C7543CF}"/>
              </a:ext>
            </a:extLst>
          </p:cNvPr>
          <p:cNvSpPr txBox="1"/>
          <p:nvPr/>
        </p:nvSpPr>
        <p:spPr>
          <a:xfrm>
            <a:off x="416158" y="898664"/>
            <a:ext cx="6861382" cy="646331"/>
          </a:xfrm>
          <a:prstGeom prst="rect">
            <a:avLst/>
          </a:prstGeom>
          <a:noFill/>
        </p:spPr>
        <p:txBody>
          <a:bodyPr wrap="square" rtlCol="0">
            <a:spAutoFit/>
          </a:bodyPr>
          <a:lstStyle/>
          <a:p>
            <a:r>
              <a:rPr kumimoji="1" lang="en-US" altLang="zh-CN" dirty="0"/>
              <a:t>·</a:t>
            </a:r>
            <a:r>
              <a:rPr kumimoji="1" lang="zh-CN" altLang="en-US" dirty="0"/>
              <a:t> 大量对头尾进行操作，采用链表能极大加速</a:t>
            </a:r>
            <a:endParaRPr kumimoji="1" lang="en-US" altLang="zh-CN" dirty="0"/>
          </a:p>
          <a:p>
            <a:endParaRPr kumimoji="1" lang="en-US" altLang="zh-CN" dirty="0"/>
          </a:p>
        </p:txBody>
      </p:sp>
      <p:pic>
        <p:nvPicPr>
          <p:cNvPr id="3" name="图片 2">
            <a:extLst>
              <a:ext uri="{FF2B5EF4-FFF2-40B4-BE49-F238E27FC236}">
                <a16:creationId xmlns:a16="http://schemas.microsoft.com/office/drawing/2014/main" id="{4BF7F1DF-2CB3-E243-A9FC-20F3797FBC01}"/>
              </a:ext>
            </a:extLst>
          </p:cNvPr>
          <p:cNvPicPr>
            <a:picLocks noChangeAspect="1"/>
          </p:cNvPicPr>
          <p:nvPr/>
        </p:nvPicPr>
        <p:blipFill>
          <a:blip r:embed="rId2"/>
          <a:stretch>
            <a:fillRect/>
          </a:stretch>
        </p:blipFill>
        <p:spPr>
          <a:xfrm>
            <a:off x="3707904" y="1491630"/>
            <a:ext cx="5207000" cy="3302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7"/>
          <p:cNvSpPr>
            <a:spLocks noChangeArrowheads="1"/>
          </p:cNvSpPr>
          <p:nvPr/>
        </p:nvSpPr>
        <p:spPr bwMode="auto">
          <a:xfrm>
            <a:off x="865954" y="1981910"/>
            <a:ext cx="7882510" cy="63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dirty="0">
                <a:solidFill>
                  <a:schemeClr val="bg1">
                    <a:lumMod val="50000"/>
                  </a:schemeClr>
                </a:solidFill>
              </a:rPr>
              <a:t>实验目标：设计一个页面置换算法，使得缺页率、算法的时间成本和空间成本都尽量小，其中三个指标的权重如上图所示</a:t>
            </a:r>
          </a:p>
        </p:txBody>
      </p:sp>
      <p:sp>
        <p:nvSpPr>
          <p:cNvPr id="42" name="Rectangle 39"/>
          <p:cNvSpPr>
            <a:spLocks noChangeArrowheads="1"/>
          </p:cNvSpPr>
          <p:nvPr/>
        </p:nvSpPr>
        <p:spPr bwMode="auto">
          <a:xfrm>
            <a:off x="416159" y="278281"/>
            <a:ext cx="37958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实验目标分析与应对策略</a:t>
            </a:r>
            <a:endParaRPr lang="en-US" altLang="zh-CN" sz="2000" dirty="0">
              <a:solidFill>
                <a:schemeClr val="accent1"/>
              </a:solidFill>
              <a:latin typeface="微软雅黑" pitchFamily="34" charset="-122"/>
              <a:ea typeface="微软雅黑" pitchFamily="34" charset="-122"/>
            </a:endParaRPr>
          </a:p>
        </p:txBody>
      </p:sp>
      <p:grpSp>
        <p:nvGrpSpPr>
          <p:cNvPr id="43" name="组合 42"/>
          <p:cNvGrpSpPr/>
          <p:nvPr/>
        </p:nvGrpSpPr>
        <p:grpSpPr>
          <a:xfrm>
            <a:off x="416158" y="699542"/>
            <a:ext cx="899592" cy="56017"/>
            <a:chOff x="0" y="2842590"/>
            <a:chExt cx="7054752" cy="89199"/>
          </a:xfrm>
        </p:grpSpPr>
        <p:sp>
          <p:nvSpPr>
            <p:cNvPr id="44" name="矩形 43"/>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A25BD72A-57F2-6343-8456-163BC525FCAE}"/>
              </a:ext>
            </a:extLst>
          </p:cNvPr>
          <p:cNvPicPr>
            <a:picLocks noChangeAspect="1"/>
          </p:cNvPicPr>
          <p:nvPr/>
        </p:nvPicPr>
        <p:blipFill>
          <a:blip r:embed="rId2"/>
          <a:stretch>
            <a:fillRect/>
          </a:stretch>
        </p:blipFill>
        <p:spPr>
          <a:xfrm>
            <a:off x="869950" y="974986"/>
            <a:ext cx="7404100" cy="774700"/>
          </a:xfrm>
          <a:prstGeom prst="rect">
            <a:avLst/>
          </a:prstGeom>
        </p:spPr>
      </p:pic>
      <p:sp>
        <p:nvSpPr>
          <p:cNvPr id="32" name="Rectangle 7">
            <a:extLst>
              <a:ext uri="{FF2B5EF4-FFF2-40B4-BE49-F238E27FC236}">
                <a16:creationId xmlns:a16="http://schemas.microsoft.com/office/drawing/2014/main" id="{B61E268D-F2E5-9540-8FB8-2E030F42572D}"/>
              </a:ext>
            </a:extLst>
          </p:cNvPr>
          <p:cNvSpPr>
            <a:spLocks noChangeArrowheads="1"/>
          </p:cNvSpPr>
          <p:nvPr/>
        </p:nvSpPr>
        <p:spPr bwMode="auto">
          <a:xfrm>
            <a:off x="865954" y="3075806"/>
            <a:ext cx="7882510" cy="98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dirty="0">
                <a:solidFill>
                  <a:schemeClr val="bg1">
                    <a:lumMod val="50000"/>
                  </a:schemeClr>
                </a:solidFill>
              </a:rPr>
              <a:t>实验策略：</a:t>
            </a:r>
            <a:endParaRPr lang="en-US" altLang="zh-CN" dirty="0">
              <a:solidFill>
                <a:schemeClr val="bg1">
                  <a:lumMod val="50000"/>
                </a:schemeClr>
              </a:solidFill>
            </a:endParaRPr>
          </a:p>
          <a:p>
            <a:pPr>
              <a:lnSpc>
                <a:spcPct val="120000"/>
              </a:lnSpc>
            </a:pPr>
            <a:r>
              <a:rPr lang="en-US" altLang="zh-CN" sz="1200" dirty="0">
                <a:solidFill>
                  <a:schemeClr val="bg1">
                    <a:lumMod val="50000"/>
                  </a:schemeClr>
                </a:solidFill>
              </a:rPr>
              <a:t>1.</a:t>
            </a:r>
            <a:r>
              <a:rPr lang="zh-CN" altLang="en-US" sz="1200" dirty="0">
                <a:solidFill>
                  <a:schemeClr val="bg1">
                    <a:lumMod val="50000"/>
                  </a:schemeClr>
                </a:solidFill>
              </a:rPr>
              <a:t>算法最优：优先选择较好的算法来保证较低的缺页率</a:t>
            </a:r>
            <a:endParaRPr lang="en-US" altLang="zh-CN" sz="1200" dirty="0">
              <a:solidFill>
                <a:schemeClr val="bg1">
                  <a:lumMod val="50000"/>
                </a:schemeClr>
              </a:solidFill>
            </a:endParaRPr>
          </a:p>
          <a:p>
            <a:pPr>
              <a:lnSpc>
                <a:spcPct val="120000"/>
              </a:lnSpc>
            </a:pPr>
            <a:r>
              <a:rPr lang="en-US" altLang="zh-CN" sz="1200" dirty="0">
                <a:solidFill>
                  <a:schemeClr val="bg1">
                    <a:lumMod val="50000"/>
                  </a:schemeClr>
                </a:solidFill>
              </a:rPr>
              <a:t>2.</a:t>
            </a:r>
            <a:r>
              <a:rPr lang="zh-CN" altLang="en-US" sz="1200" dirty="0">
                <a:solidFill>
                  <a:schemeClr val="bg1">
                    <a:lumMod val="50000"/>
                  </a:schemeClr>
                </a:solidFill>
              </a:rPr>
              <a:t>时间更优：时间相比空间具有更高的权重，优先满足时间，尽量用空间换时间</a:t>
            </a:r>
            <a:endParaRPr lang="en-US" altLang="zh-CN" sz="1200" dirty="0">
              <a:solidFill>
                <a:schemeClr val="bg1">
                  <a:lumMod val="50000"/>
                </a:schemeClr>
              </a:solidFill>
            </a:endParaRPr>
          </a:p>
          <a:p>
            <a:pPr>
              <a:lnSpc>
                <a:spcPct val="120000"/>
              </a:lnSpc>
            </a:pPr>
            <a:r>
              <a:rPr lang="en-US" altLang="zh-CN" sz="1200" dirty="0">
                <a:solidFill>
                  <a:schemeClr val="bg1">
                    <a:lumMod val="50000"/>
                  </a:schemeClr>
                </a:solidFill>
              </a:rPr>
              <a:t>3.</a:t>
            </a:r>
            <a:r>
              <a:rPr lang="zh-CN" altLang="en-US" sz="1200" dirty="0">
                <a:solidFill>
                  <a:schemeClr val="bg1">
                    <a:lumMod val="50000"/>
                  </a:schemeClr>
                </a:solidFill>
              </a:rPr>
              <a:t>放弃优雅：允许有重复、丑陋的代码，只要能提高总</a:t>
            </a:r>
            <a:r>
              <a:rPr lang="en-US" altLang="zh-CN" sz="1200" dirty="0">
                <a:solidFill>
                  <a:schemeClr val="bg1">
                    <a:lumMod val="50000"/>
                  </a:schemeClr>
                </a:solidFill>
              </a:rPr>
              <a:t>Score</a:t>
            </a:r>
            <a:endParaRPr lang="zh-CN" altLang="en-US" sz="1200" dirty="0">
              <a:solidFill>
                <a:schemeClr val="bg1">
                  <a:lumMod val="50000"/>
                </a:schemeClr>
              </a:solidFill>
            </a:endParaRPr>
          </a:p>
        </p:txBody>
      </p:sp>
    </p:spTree>
    <p:extLst>
      <p:ext uri="{BB962C8B-B14F-4D97-AF65-F5344CB8AC3E}">
        <p14:creationId xmlns:p14="http://schemas.microsoft.com/office/powerpoint/2010/main" val="3117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accent1"/>
                </a:solidFill>
                <a:latin typeface="微软雅黑" pitchFamily="34" charset="-122"/>
                <a:ea typeface="微软雅黑" pitchFamily="34" charset="-122"/>
              </a:rPr>
              <a:t>优化技巧</a:t>
            </a:r>
            <a:endParaRPr lang="en-US" altLang="zh-CN" sz="2000" dirty="0">
              <a:solidFill>
                <a:schemeClr val="accent1"/>
              </a:solidFill>
              <a:latin typeface="微软雅黑" pitchFamily="34" charset="-122"/>
              <a:ea typeface="微软雅黑" pitchFamily="34" charset="-122"/>
            </a:endParaRPr>
          </a:p>
        </p:txBody>
      </p:sp>
      <p:grpSp>
        <p:nvGrpSpPr>
          <p:cNvPr id="23" name="组合 22"/>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a:extLst>
              <a:ext uri="{FF2B5EF4-FFF2-40B4-BE49-F238E27FC236}">
                <a16:creationId xmlns:a16="http://schemas.microsoft.com/office/drawing/2014/main" id="{2950B944-0E2B-9341-847F-334D8C7543CF}"/>
              </a:ext>
            </a:extLst>
          </p:cNvPr>
          <p:cNvSpPr txBox="1"/>
          <p:nvPr/>
        </p:nvSpPr>
        <p:spPr>
          <a:xfrm>
            <a:off x="1959090" y="374052"/>
            <a:ext cx="6318956" cy="646331"/>
          </a:xfrm>
          <a:prstGeom prst="rect">
            <a:avLst/>
          </a:prstGeom>
          <a:noFill/>
        </p:spPr>
        <p:txBody>
          <a:bodyPr wrap="square" rtlCol="0">
            <a:spAutoFit/>
          </a:bodyPr>
          <a:lstStyle/>
          <a:p>
            <a:r>
              <a:rPr kumimoji="1" lang="en-US" altLang="zh-CN" dirty="0"/>
              <a:t>·</a:t>
            </a:r>
            <a:r>
              <a:rPr kumimoji="1" lang="zh-CN" altLang="en-US" dirty="0"/>
              <a:t> </a:t>
            </a:r>
            <a:r>
              <a:rPr kumimoji="1" lang="en-US" altLang="zh-CN" dirty="0"/>
              <a:t>register</a:t>
            </a:r>
            <a:r>
              <a:rPr kumimoji="1" lang="zh-CN" altLang="en-US" dirty="0"/>
              <a:t>，</a:t>
            </a:r>
            <a:r>
              <a:rPr kumimoji="1" lang="en-US" altLang="zh-CN" dirty="0"/>
              <a:t>inline</a:t>
            </a:r>
            <a:r>
              <a:rPr kumimoji="1" lang="zh-CN" altLang="en-US" dirty="0"/>
              <a:t>等加速小技巧</a:t>
            </a:r>
            <a:endParaRPr kumimoji="1" lang="en-US" altLang="zh-CN" dirty="0"/>
          </a:p>
          <a:p>
            <a:r>
              <a:rPr kumimoji="1" lang="en-US" altLang="zh-CN" dirty="0"/>
              <a:t>·</a:t>
            </a:r>
            <a:r>
              <a:rPr kumimoji="1" lang="zh-CN" altLang="en-US" dirty="0"/>
              <a:t> 变量声明与初始化尽量靠近初次使用的地方</a:t>
            </a:r>
            <a:endParaRPr kumimoji="1" lang="en-US" altLang="zh-CN" dirty="0"/>
          </a:p>
        </p:txBody>
      </p:sp>
      <p:pic>
        <p:nvPicPr>
          <p:cNvPr id="2" name="图片 1">
            <a:extLst>
              <a:ext uri="{FF2B5EF4-FFF2-40B4-BE49-F238E27FC236}">
                <a16:creationId xmlns:a16="http://schemas.microsoft.com/office/drawing/2014/main" id="{A91CA6DA-AE18-0F45-9FDD-A69E747010FD}"/>
              </a:ext>
            </a:extLst>
          </p:cNvPr>
          <p:cNvPicPr>
            <a:picLocks noChangeAspect="1"/>
          </p:cNvPicPr>
          <p:nvPr/>
        </p:nvPicPr>
        <p:blipFill>
          <a:blip r:embed="rId2"/>
          <a:stretch>
            <a:fillRect/>
          </a:stretch>
        </p:blipFill>
        <p:spPr>
          <a:xfrm>
            <a:off x="416158" y="1285208"/>
            <a:ext cx="5803900" cy="558800"/>
          </a:xfrm>
          <a:prstGeom prst="rect">
            <a:avLst/>
          </a:prstGeom>
        </p:spPr>
      </p:pic>
      <p:pic>
        <p:nvPicPr>
          <p:cNvPr id="4" name="图片 3">
            <a:extLst>
              <a:ext uri="{FF2B5EF4-FFF2-40B4-BE49-F238E27FC236}">
                <a16:creationId xmlns:a16="http://schemas.microsoft.com/office/drawing/2014/main" id="{F9FC1C02-A161-194E-AE7F-9125C3691619}"/>
              </a:ext>
            </a:extLst>
          </p:cNvPr>
          <p:cNvPicPr>
            <a:picLocks noChangeAspect="1"/>
          </p:cNvPicPr>
          <p:nvPr/>
        </p:nvPicPr>
        <p:blipFill>
          <a:blip r:embed="rId3"/>
          <a:stretch>
            <a:fillRect/>
          </a:stretch>
        </p:blipFill>
        <p:spPr>
          <a:xfrm>
            <a:off x="416158" y="1930400"/>
            <a:ext cx="5016500" cy="1282700"/>
          </a:xfrm>
          <a:prstGeom prst="rect">
            <a:avLst/>
          </a:prstGeom>
        </p:spPr>
      </p:pic>
      <p:pic>
        <p:nvPicPr>
          <p:cNvPr id="5" name="图片 4">
            <a:extLst>
              <a:ext uri="{FF2B5EF4-FFF2-40B4-BE49-F238E27FC236}">
                <a16:creationId xmlns:a16="http://schemas.microsoft.com/office/drawing/2014/main" id="{11C8CD01-5016-2549-BB90-A70621D61A6A}"/>
              </a:ext>
            </a:extLst>
          </p:cNvPr>
          <p:cNvPicPr>
            <a:picLocks noChangeAspect="1"/>
          </p:cNvPicPr>
          <p:nvPr/>
        </p:nvPicPr>
        <p:blipFill>
          <a:blip r:embed="rId4"/>
          <a:stretch>
            <a:fillRect/>
          </a:stretch>
        </p:blipFill>
        <p:spPr>
          <a:xfrm>
            <a:off x="416158" y="3299492"/>
            <a:ext cx="4224040" cy="1563380"/>
          </a:xfrm>
          <a:prstGeom prst="rect">
            <a:avLst/>
          </a:prstGeom>
        </p:spPr>
      </p:pic>
    </p:spTree>
    <p:extLst>
      <p:ext uri="{BB962C8B-B14F-4D97-AF65-F5344CB8AC3E}">
        <p14:creationId xmlns:p14="http://schemas.microsoft.com/office/powerpoint/2010/main" val="3306208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5445217" y="2690745"/>
            <a:ext cx="998991" cy="526041"/>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正确性测试</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性能测试</a:t>
            </a:r>
          </a:p>
        </p:txBody>
      </p:sp>
      <p:sp>
        <p:nvSpPr>
          <p:cNvPr id="39" name="矩形 38"/>
          <p:cNvSpPr/>
          <p:nvPr/>
        </p:nvSpPr>
        <p:spPr>
          <a:xfrm>
            <a:off x="5364088" y="2070506"/>
            <a:ext cx="2160240"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本地测试情况</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04</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716016" y="1779417"/>
            <a:ext cx="3814915" cy="2306164"/>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本地测试</a:t>
            </a:r>
            <a:endParaRPr lang="en-US" altLang="zh-CN" sz="2000" dirty="0">
              <a:solidFill>
                <a:schemeClr val="accent1"/>
              </a:solidFill>
              <a:latin typeface="微软雅黑" pitchFamily="34" charset="-122"/>
              <a:ea typeface="微软雅黑" pitchFamily="34" charset="-122"/>
            </a:endParaRPr>
          </a:p>
        </p:txBody>
      </p:sp>
      <p:grpSp>
        <p:nvGrpSpPr>
          <p:cNvPr id="16" name="组合 15"/>
          <p:cNvGrpSpPr/>
          <p:nvPr/>
        </p:nvGrpSpPr>
        <p:grpSpPr>
          <a:xfrm>
            <a:off x="416158" y="699542"/>
            <a:ext cx="899592" cy="56017"/>
            <a:chOff x="0" y="2842590"/>
            <a:chExt cx="7054752" cy="89199"/>
          </a:xfrm>
        </p:grpSpPr>
        <p:sp>
          <p:nvSpPr>
            <p:cNvPr id="17" name="矩形 1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Rectangle 39">
            <a:extLst>
              <a:ext uri="{FF2B5EF4-FFF2-40B4-BE49-F238E27FC236}">
                <a16:creationId xmlns:a16="http://schemas.microsoft.com/office/drawing/2014/main" id="{8223A225-D661-714E-BC13-7602E4032664}"/>
              </a:ext>
            </a:extLst>
          </p:cNvPr>
          <p:cNvSpPr>
            <a:spLocks noChangeArrowheads="1"/>
          </p:cNvSpPr>
          <p:nvPr/>
        </p:nvSpPr>
        <p:spPr bwMode="auto">
          <a:xfrm>
            <a:off x="395536" y="1068658"/>
            <a:ext cx="432048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一、手动测试验证正确性（</a:t>
            </a:r>
            <a:r>
              <a:rPr lang="en-US" altLang="zh-CN" dirty="0">
                <a:solidFill>
                  <a:schemeClr val="bg1">
                    <a:lumMod val="50000"/>
                  </a:schemeClr>
                </a:solidFill>
                <a:latin typeface="微软雅黑" pitchFamily="34" charset="-122"/>
                <a:ea typeface="微软雅黑" pitchFamily="34" charset="-122"/>
              </a:rPr>
              <a:t>debug</a:t>
            </a:r>
            <a:r>
              <a:rPr lang="zh-CN" altLang="en-US" dirty="0">
                <a:solidFill>
                  <a:schemeClr val="bg1">
                    <a:lumMod val="50000"/>
                  </a:schemeClr>
                </a:solidFill>
                <a:latin typeface="微软雅黑" pitchFamily="34" charset="-122"/>
                <a:ea typeface="微软雅黑" pitchFamily="34" charset="-122"/>
              </a:rPr>
              <a:t>）</a:t>
            </a:r>
            <a:endParaRPr lang="en-US" altLang="zh-CN" dirty="0">
              <a:solidFill>
                <a:schemeClr val="bg1">
                  <a:lumMod val="50000"/>
                </a:schemeClr>
              </a:solidFill>
              <a:latin typeface="微软雅黑" pitchFamily="34" charset="-122"/>
              <a:ea typeface="微软雅黑" pitchFamily="34" charset="-122"/>
            </a:endParaRPr>
          </a:p>
          <a:p>
            <a:pPr>
              <a:buFont typeface="Arial" pitchFamily="34" charset="0"/>
              <a:buNone/>
            </a:pPr>
            <a:endParaRPr lang="en-US" altLang="zh-CN" dirty="0">
              <a:solidFill>
                <a:schemeClr val="bg1">
                  <a:lumMod val="50000"/>
                </a:schemeClr>
              </a:solidFill>
              <a:latin typeface="微软雅黑" pitchFamily="34" charset="-122"/>
              <a:ea typeface="微软雅黑" pitchFamily="34" charset="-122"/>
            </a:endParaRPr>
          </a:p>
        </p:txBody>
      </p:sp>
      <p:sp>
        <p:nvSpPr>
          <p:cNvPr id="2" name="矩形 1">
            <a:extLst>
              <a:ext uri="{FF2B5EF4-FFF2-40B4-BE49-F238E27FC236}">
                <a16:creationId xmlns:a16="http://schemas.microsoft.com/office/drawing/2014/main" id="{DAFBED3C-3C10-A245-B9B6-79D20DB57DF6}"/>
              </a:ext>
            </a:extLst>
          </p:cNvPr>
          <p:cNvSpPr/>
          <p:nvPr/>
        </p:nvSpPr>
        <p:spPr>
          <a:xfrm>
            <a:off x="323528" y="1622656"/>
            <a:ext cx="2492990" cy="1046440"/>
          </a:xfrm>
          <a:prstGeom prst="rect">
            <a:avLst/>
          </a:prstGeom>
        </p:spPr>
        <p:txBody>
          <a:bodyPr wrap="none">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二、测试机验证正确性</a:t>
            </a:r>
            <a:endParaRPr lang="en-US" altLang="zh-CN" dirty="0">
              <a:solidFill>
                <a:schemeClr val="bg1">
                  <a:lumMod val="50000"/>
                </a:schemeClr>
              </a:solidFill>
              <a:latin typeface="微软雅黑" pitchFamily="34" charset="-122"/>
              <a:ea typeface="微软雅黑" pitchFamily="34" charset="-122"/>
            </a:endParaRPr>
          </a:p>
          <a:p>
            <a:pPr>
              <a:buFont typeface="Arial" pitchFamily="34" charset="0"/>
              <a:buNone/>
            </a:pPr>
            <a:r>
              <a:rPr lang="zh-CN" altLang="en-US" sz="1100" dirty="0">
                <a:solidFill>
                  <a:schemeClr val="bg1">
                    <a:lumMod val="50000"/>
                  </a:schemeClr>
                </a:solidFill>
                <a:latin typeface="微软雅黑" pitchFamily="34" charset="-122"/>
                <a:ea typeface="微软雅黑" pitchFamily="34" charset="-122"/>
              </a:rPr>
              <a:t>具体做法</a:t>
            </a:r>
            <a:r>
              <a:rPr lang="zh-CN" altLang="en-US" sz="1100" dirty="0">
                <a:solidFill>
                  <a:schemeClr val="bg1">
                    <a:lumMod val="50000"/>
                  </a:schemeClr>
                </a:solidFill>
                <a:latin typeface="微软雅黑" pitchFamily="34" charset="-122"/>
                <a:ea typeface="微软雅黑" pitchFamily="34" charset="-122"/>
                <a:sym typeface="Wingdings" pitchFamily="2" charset="2"/>
              </a:rPr>
              <a:t>（通过</a:t>
            </a:r>
            <a:r>
              <a:rPr lang="en-US" altLang="zh-CN" sz="1100" dirty="0">
                <a:solidFill>
                  <a:schemeClr val="bg1">
                    <a:lumMod val="50000"/>
                  </a:schemeClr>
                </a:solidFill>
                <a:latin typeface="微软雅黑" pitchFamily="34" charset="-122"/>
                <a:ea typeface="微软雅黑" pitchFamily="34" charset="-122"/>
                <a:sym typeface="Wingdings" pitchFamily="2" charset="2"/>
              </a:rPr>
              <a:t>python</a:t>
            </a:r>
            <a:r>
              <a:rPr lang="zh-CN" altLang="en-US" sz="1100" dirty="0">
                <a:solidFill>
                  <a:schemeClr val="bg1">
                    <a:lumMod val="50000"/>
                  </a:schemeClr>
                </a:solidFill>
                <a:latin typeface="微软雅黑" pitchFamily="34" charset="-122"/>
                <a:ea typeface="微软雅黑" pitchFamily="34" charset="-122"/>
                <a:sym typeface="Wingdings" pitchFamily="2" charset="2"/>
              </a:rPr>
              <a:t>测试）：</a:t>
            </a:r>
            <a:br>
              <a:rPr lang="en-US" altLang="zh-CN" sz="1100" dirty="0">
                <a:solidFill>
                  <a:schemeClr val="bg1">
                    <a:lumMod val="50000"/>
                  </a:schemeClr>
                </a:solidFill>
                <a:latin typeface="微软雅黑" pitchFamily="34" charset="-122"/>
                <a:ea typeface="微软雅黑" pitchFamily="34" charset="-122"/>
              </a:rPr>
            </a:br>
            <a:r>
              <a:rPr lang="en-US" altLang="zh-CN" sz="1100" dirty="0">
                <a:solidFill>
                  <a:schemeClr val="bg1">
                    <a:lumMod val="50000"/>
                  </a:schemeClr>
                </a:solidFill>
                <a:latin typeface="微软雅黑" pitchFamily="34" charset="-122"/>
                <a:ea typeface="微软雅黑" pitchFamily="34" charset="-122"/>
              </a:rPr>
              <a:t>1</a:t>
            </a:r>
            <a:r>
              <a:rPr lang="zh-CN" altLang="en-US" sz="1100" dirty="0">
                <a:solidFill>
                  <a:schemeClr val="bg1">
                    <a:lumMod val="50000"/>
                  </a:schemeClr>
                </a:solidFill>
                <a:latin typeface="微软雅黑" pitchFamily="34" charset="-122"/>
                <a:ea typeface="微软雅黑" pitchFamily="34" charset="-122"/>
              </a:rPr>
              <a:t>、生成随机数据</a:t>
            </a:r>
            <a:endParaRPr lang="en-US" altLang="zh-CN" sz="1100" dirty="0">
              <a:solidFill>
                <a:schemeClr val="bg1">
                  <a:lumMod val="50000"/>
                </a:schemeClr>
              </a:solidFill>
              <a:latin typeface="微软雅黑" pitchFamily="34" charset="-122"/>
              <a:ea typeface="微软雅黑" pitchFamily="34" charset="-122"/>
            </a:endParaRPr>
          </a:p>
          <a:p>
            <a:pPr>
              <a:buFont typeface="Arial" pitchFamily="34" charset="0"/>
              <a:buNone/>
            </a:pPr>
            <a:r>
              <a:rPr lang="en-US" altLang="zh-CN" sz="1100" dirty="0">
                <a:solidFill>
                  <a:schemeClr val="bg1">
                    <a:lumMod val="50000"/>
                  </a:schemeClr>
                </a:solidFill>
                <a:latin typeface="微软雅黑" pitchFamily="34" charset="-122"/>
                <a:ea typeface="微软雅黑" pitchFamily="34" charset="-122"/>
              </a:rPr>
              <a:t>2</a:t>
            </a:r>
            <a:r>
              <a:rPr lang="zh-CN" altLang="en-US" sz="1100" dirty="0">
                <a:solidFill>
                  <a:schemeClr val="bg1">
                    <a:lumMod val="50000"/>
                  </a:schemeClr>
                </a:solidFill>
                <a:latin typeface="微软雅黑" pitchFamily="34" charset="-122"/>
                <a:ea typeface="微软雅黑" pitchFamily="34" charset="-122"/>
              </a:rPr>
              <a:t>、命令行自动测试</a:t>
            </a:r>
            <a:endParaRPr lang="en-US" altLang="zh-CN" sz="1100" dirty="0">
              <a:solidFill>
                <a:schemeClr val="bg1">
                  <a:lumMod val="50000"/>
                </a:schemeClr>
              </a:solidFill>
              <a:latin typeface="微软雅黑" pitchFamily="34" charset="-122"/>
              <a:ea typeface="微软雅黑" pitchFamily="34" charset="-122"/>
            </a:endParaRPr>
          </a:p>
          <a:p>
            <a:pPr>
              <a:buFont typeface="Arial" pitchFamily="34" charset="0"/>
              <a:buNone/>
            </a:pPr>
            <a:r>
              <a:rPr lang="en-US" altLang="zh-CN" sz="1100" dirty="0">
                <a:solidFill>
                  <a:schemeClr val="bg1">
                    <a:lumMod val="50000"/>
                  </a:schemeClr>
                </a:solidFill>
                <a:latin typeface="微软雅黑" pitchFamily="34" charset="-122"/>
                <a:ea typeface="微软雅黑" pitchFamily="34" charset="-122"/>
              </a:rPr>
              <a:t>3</a:t>
            </a:r>
            <a:r>
              <a:rPr lang="zh-CN" altLang="en-US" sz="1100" dirty="0">
                <a:solidFill>
                  <a:schemeClr val="bg1">
                    <a:lumMod val="50000"/>
                  </a:schemeClr>
                </a:solidFill>
                <a:latin typeface="微软雅黑" pitchFamily="34" charset="-122"/>
                <a:ea typeface="微软雅黑" pitchFamily="34" charset="-122"/>
              </a:rPr>
              <a:t>、记录结果到本地</a:t>
            </a:r>
            <a:endParaRPr lang="en-US" altLang="zh-CN" sz="1100" dirty="0">
              <a:solidFill>
                <a:schemeClr val="accent1"/>
              </a:solidFill>
              <a:latin typeface="微软雅黑" pitchFamily="34" charset="-122"/>
              <a:ea typeface="微软雅黑" pitchFamily="34" charset="-122"/>
            </a:endParaRPr>
          </a:p>
        </p:txBody>
      </p:sp>
      <p:sp>
        <p:nvSpPr>
          <p:cNvPr id="3" name="矩形 2">
            <a:extLst>
              <a:ext uri="{FF2B5EF4-FFF2-40B4-BE49-F238E27FC236}">
                <a16:creationId xmlns:a16="http://schemas.microsoft.com/office/drawing/2014/main" id="{D1EC35C7-C6C2-774F-9F1C-B769C5E4A2D0}"/>
              </a:ext>
            </a:extLst>
          </p:cNvPr>
          <p:cNvSpPr/>
          <p:nvPr/>
        </p:nvSpPr>
        <p:spPr>
          <a:xfrm>
            <a:off x="323528" y="2853762"/>
            <a:ext cx="2807179" cy="707886"/>
          </a:xfrm>
          <a:prstGeom prst="rect">
            <a:avLst/>
          </a:prstGeom>
        </p:spPr>
        <p:txBody>
          <a:bodyPr wrap="none">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三、测试机测试时间</a:t>
            </a:r>
            <a:endParaRPr lang="en-US" altLang="zh-CN" dirty="0">
              <a:solidFill>
                <a:schemeClr val="bg1">
                  <a:lumMod val="50000"/>
                </a:schemeClr>
              </a:solidFill>
              <a:latin typeface="微软雅黑" pitchFamily="34" charset="-122"/>
              <a:ea typeface="微软雅黑" pitchFamily="34" charset="-122"/>
            </a:endParaRPr>
          </a:p>
          <a:p>
            <a:pPr>
              <a:buFont typeface="Arial" pitchFamily="34" charset="0"/>
              <a:buNone/>
            </a:pPr>
            <a:r>
              <a:rPr lang="en-US" altLang="zh-CN" sz="1100" dirty="0">
                <a:solidFill>
                  <a:schemeClr val="bg1">
                    <a:lumMod val="50000"/>
                  </a:schemeClr>
                </a:solidFill>
                <a:latin typeface="微软雅黑" pitchFamily="34" charset="-122"/>
                <a:ea typeface="微软雅黑" pitchFamily="34" charset="-122"/>
              </a:rPr>
              <a:t>1</a:t>
            </a:r>
            <a:r>
              <a:rPr lang="zh-CN" altLang="en-US" sz="1100" dirty="0">
                <a:solidFill>
                  <a:schemeClr val="bg1">
                    <a:lumMod val="50000"/>
                  </a:schemeClr>
                </a:solidFill>
                <a:latin typeface="微软雅黑" pitchFamily="34" charset="-122"/>
                <a:ea typeface="微软雅黑" pitchFamily="34" charset="-122"/>
              </a:rPr>
              <a:t>、删除正确性判定相关的代码，提高效率</a:t>
            </a:r>
            <a:endParaRPr lang="en-US" altLang="zh-CN" sz="1100" dirty="0">
              <a:solidFill>
                <a:schemeClr val="bg1">
                  <a:lumMod val="50000"/>
                </a:schemeClr>
              </a:solidFill>
              <a:latin typeface="微软雅黑" pitchFamily="34" charset="-122"/>
              <a:ea typeface="微软雅黑" pitchFamily="34" charset="-122"/>
            </a:endParaRPr>
          </a:p>
          <a:p>
            <a:pPr>
              <a:buFont typeface="Arial" pitchFamily="34" charset="0"/>
              <a:buNone/>
            </a:pPr>
            <a:r>
              <a:rPr lang="en-US" altLang="zh-CN" sz="1100" dirty="0">
                <a:solidFill>
                  <a:schemeClr val="bg1">
                    <a:lumMod val="50000"/>
                  </a:schemeClr>
                </a:solidFill>
                <a:latin typeface="微软雅黑" pitchFamily="34" charset="-122"/>
                <a:ea typeface="微软雅黑" pitchFamily="34" charset="-122"/>
              </a:rPr>
              <a:t>2</a:t>
            </a:r>
            <a:r>
              <a:rPr lang="zh-CN" altLang="en-US" sz="1100" dirty="0">
                <a:solidFill>
                  <a:schemeClr val="bg1">
                    <a:lumMod val="50000"/>
                  </a:schemeClr>
                </a:solidFill>
                <a:latin typeface="微软雅黑" pitchFamily="34" charset="-122"/>
                <a:ea typeface="微软雅黑" pitchFamily="34" charset="-122"/>
              </a:rPr>
              <a:t>、使用</a:t>
            </a:r>
            <a:r>
              <a:rPr lang="en-US" altLang="zh-CN" sz="1100" dirty="0">
                <a:solidFill>
                  <a:schemeClr val="bg1">
                    <a:lumMod val="50000"/>
                  </a:schemeClr>
                </a:solidFill>
                <a:latin typeface="微软雅黑" pitchFamily="34" charset="-122"/>
                <a:ea typeface="微软雅黑" pitchFamily="34" charset="-122"/>
              </a:rPr>
              <a:t>time</a:t>
            </a:r>
            <a:r>
              <a:rPr lang="zh-CN" altLang="en-US" sz="1100" dirty="0">
                <a:solidFill>
                  <a:schemeClr val="bg1">
                    <a:lumMod val="50000"/>
                  </a:schemeClr>
                </a:solidFill>
                <a:latin typeface="微软雅黑" pitchFamily="34" charset="-122"/>
                <a:ea typeface="微软雅黑" pitchFamily="34" charset="-122"/>
              </a:rPr>
              <a:t>库记录每次的运行时间</a:t>
            </a:r>
            <a:endParaRPr lang="en-US" altLang="zh-CN" sz="1100" dirty="0">
              <a:solidFill>
                <a:schemeClr val="bg1">
                  <a:lumMod val="50000"/>
                </a:schemeClr>
              </a:solidFill>
              <a:latin typeface="微软雅黑" pitchFamily="34" charset="-122"/>
              <a:ea typeface="微软雅黑"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5436096" y="2618878"/>
            <a:ext cx="870751" cy="295209"/>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最终排名</a:t>
            </a:r>
          </a:p>
        </p:txBody>
      </p:sp>
      <p:sp>
        <p:nvSpPr>
          <p:cNvPr id="39" name="矩形 38"/>
          <p:cNvSpPr/>
          <p:nvPr/>
        </p:nvSpPr>
        <p:spPr>
          <a:xfrm>
            <a:off x="5364088" y="2070506"/>
            <a:ext cx="2736304"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最终效果</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05</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67" name="Group 19"/>
          <p:cNvGrpSpPr/>
          <p:nvPr/>
        </p:nvGrpSpPr>
        <p:grpSpPr bwMode="auto">
          <a:xfrm>
            <a:off x="6994292" y="759277"/>
            <a:ext cx="1733550" cy="2528080"/>
            <a:chOff x="0" y="0"/>
            <a:chExt cx="1335" cy="1947"/>
          </a:xfrm>
        </p:grpSpPr>
        <p:sp>
          <p:nvSpPr>
            <p:cNvPr id="27668" name="Freeform 20"/>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1"/>
                </a:solidFill>
              </a:endParaRPr>
            </a:p>
          </p:txBody>
        </p:sp>
        <p:sp>
          <p:nvSpPr>
            <p:cNvPr id="27669" name="Freeform 21"/>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0" name="Freeform 22"/>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1" name="Freeform 23"/>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7672" name="Freeform 24"/>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最终排名</a:t>
            </a:r>
            <a:endParaRPr lang="en-US" altLang="zh-CN" sz="2000" dirty="0">
              <a:solidFill>
                <a:schemeClr val="accent1"/>
              </a:solidFill>
              <a:latin typeface="微软雅黑" pitchFamily="34" charset="-122"/>
              <a:ea typeface="微软雅黑" pitchFamily="34" charset="-122"/>
            </a:endParaRPr>
          </a:p>
        </p:txBody>
      </p:sp>
      <p:grpSp>
        <p:nvGrpSpPr>
          <p:cNvPr id="59" name="组合 58"/>
          <p:cNvGrpSpPr/>
          <p:nvPr/>
        </p:nvGrpSpPr>
        <p:grpSpPr>
          <a:xfrm>
            <a:off x="416158" y="699542"/>
            <a:ext cx="899592" cy="56017"/>
            <a:chOff x="0" y="2842590"/>
            <a:chExt cx="7054752" cy="89199"/>
          </a:xfrm>
        </p:grpSpPr>
        <p:sp>
          <p:nvSpPr>
            <p:cNvPr id="60" name="矩形 5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FE1A6C83-05D9-2D47-96A5-990A6019FD58}"/>
              </a:ext>
            </a:extLst>
          </p:cNvPr>
          <p:cNvPicPr>
            <a:picLocks noChangeAspect="1"/>
          </p:cNvPicPr>
          <p:nvPr/>
        </p:nvPicPr>
        <p:blipFill>
          <a:blip r:embed="rId2"/>
          <a:stretch>
            <a:fillRect/>
          </a:stretch>
        </p:blipFill>
        <p:spPr>
          <a:xfrm>
            <a:off x="416158" y="1059582"/>
            <a:ext cx="5357564" cy="213287"/>
          </a:xfrm>
          <a:prstGeom prst="rect">
            <a:avLst/>
          </a:prstGeom>
        </p:spPr>
      </p:pic>
      <p:pic>
        <p:nvPicPr>
          <p:cNvPr id="4" name="图片 3">
            <a:extLst>
              <a:ext uri="{FF2B5EF4-FFF2-40B4-BE49-F238E27FC236}">
                <a16:creationId xmlns:a16="http://schemas.microsoft.com/office/drawing/2014/main" id="{AE412956-5736-244D-BE9F-AED279D515BD}"/>
              </a:ext>
            </a:extLst>
          </p:cNvPr>
          <p:cNvPicPr>
            <a:picLocks noChangeAspect="1"/>
          </p:cNvPicPr>
          <p:nvPr/>
        </p:nvPicPr>
        <p:blipFill>
          <a:blip r:embed="rId3"/>
          <a:stretch>
            <a:fillRect/>
          </a:stretch>
        </p:blipFill>
        <p:spPr>
          <a:xfrm>
            <a:off x="416158" y="1645468"/>
            <a:ext cx="5613750" cy="21770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3707464" y="2129056"/>
            <a:ext cx="1895872" cy="707886"/>
          </a:xfrm>
          <a:prstGeom prst="rect">
            <a:avLst/>
          </a:prstGeom>
          <a:noFill/>
        </p:spPr>
        <p:txBody>
          <a:bodyPr wrap="square" rtlCol="0">
            <a:spAutoFit/>
          </a:bodyPr>
          <a:lstStyle/>
          <a:p>
            <a:pPr algn="dist"/>
            <a:r>
              <a:rPr lang="zh-CN" altLang="en-US" sz="4000" dirty="0">
                <a:ln w="6350">
                  <a:noFill/>
                </a:ln>
                <a:solidFill>
                  <a:schemeClr val="bg1">
                    <a:lumMod val="50000"/>
                  </a:schemeClr>
                </a:solidFill>
                <a:latin typeface="微软雅黑" pitchFamily="34" charset="-122"/>
                <a:ea typeface="微软雅黑" pitchFamily="34" charset="-122"/>
              </a:rPr>
              <a:t>谢谢</a:t>
            </a:r>
          </a:p>
        </p:txBody>
      </p:sp>
      <p:sp>
        <p:nvSpPr>
          <p:cNvPr id="23" name="圆角矩形 22"/>
          <p:cNvSpPr/>
          <p:nvPr/>
        </p:nvSpPr>
        <p:spPr>
          <a:xfrm>
            <a:off x="2286000" y="3154938"/>
            <a:ext cx="4573568"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000" dirty="0">
                <a:solidFill>
                  <a:schemeClr val="bg1">
                    <a:lumMod val="50000"/>
                  </a:schemeClr>
                </a:solidFill>
              </a:rPr>
              <a:t>TAHNK YOU FOR WATCHING</a:t>
            </a:r>
            <a:endParaRPr lang="zh-CN" altLang="en-US" sz="1000" dirty="0">
              <a:solidFill>
                <a:schemeClr val="bg1">
                  <a:lumMod val="50000"/>
                </a:schemeClr>
              </a:solidFill>
            </a:endParaRPr>
          </a:p>
        </p:txBody>
      </p:sp>
      <p:grpSp>
        <p:nvGrpSpPr>
          <p:cNvPr id="21" name="组合 20"/>
          <p:cNvGrpSpPr/>
          <p:nvPr/>
        </p:nvGrpSpPr>
        <p:grpSpPr>
          <a:xfrm>
            <a:off x="0" y="2946544"/>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Group 14"/>
          <p:cNvGrpSpPr/>
          <p:nvPr/>
        </p:nvGrpSpPr>
        <p:grpSpPr bwMode="auto">
          <a:xfrm>
            <a:off x="5160912" y="3589264"/>
            <a:ext cx="174306" cy="174304"/>
            <a:chOff x="4248" y="3024"/>
            <a:chExt cx="600" cy="599"/>
          </a:xfrm>
        </p:grpSpPr>
        <p:sp>
          <p:nvSpPr>
            <p:cNvPr id="44"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nvGrpSpPr>
            <p:cNvPr id="45" name="Group 16"/>
            <p:cNvGrpSpPr/>
            <p:nvPr/>
          </p:nvGrpSpPr>
          <p:grpSpPr bwMode="auto">
            <a:xfrm>
              <a:off x="4441" y="3144"/>
              <a:ext cx="215" cy="345"/>
              <a:chOff x="4441" y="3144"/>
              <a:chExt cx="215" cy="345"/>
            </a:xfrm>
          </p:grpSpPr>
          <p:sp>
            <p:nvSpPr>
              <p:cNvPr id="46"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sp>
            <p:nvSpPr>
              <p:cNvPr id="47"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tx1">
                      <a:lumMod val="65000"/>
                      <a:lumOff val="35000"/>
                    </a:schemeClr>
                  </a:solidFill>
                  <a:latin typeface="微软雅黑" pitchFamily="34" charset="-122"/>
                  <a:ea typeface="微软雅黑" pitchFamily="34" charset="-122"/>
                </a:endParaRPr>
              </a:p>
            </p:txBody>
          </p:sp>
        </p:grpSp>
      </p:grpSp>
      <p:sp>
        <p:nvSpPr>
          <p:cNvPr id="49" name="Text Box 20"/>
          <p:cNvSpPr txBox="1">
            <a:spLocks noChangeArrowheads="1"/>
          </p:cNvSpPr>
          <p:nvPr/>
        </p:nvSpPr>
        <p:spPr bwMode="auto">
          <a:xfrm>
            <a:off x="5364088" y="3537917"/>
            <a:ext cx="1127232"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tx1">
                    <a:lumMod val="65000"/>
                    <a:lumOff val="35000"/>
                  </a:schemeClr>
                </a:solidFill>
                <a:latin typeface="微软雅黑" pitchFamily="34" charset="-122"/>
                <a:ea typeface="微软雅黑" pitchFamily="34" charset="-122"/>
              </a:rPr>
              <a:t>答辩人：陈思翰</a:t>
            </a:r>
            <a:endParaRPr lang="en-US" altLang="zh-CN" sz="1050" dirty="0">
              <a:solidFill>
                <a:schemeClr val="tx1">
                  <a:lumMod val="65000"/>
                  <a:lumOff val="35000"/>
                </a:schemeClr>
              </a:solidFill>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294112" y="1125349"/>
            <a:ext cx="2555776" cy="4742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3832860" y="313244"/>
            <a:ext cx="1478280" cy="769441"/>
          </a:xfrm>
          <a:prstGeom prst="rect">
            <a:avLst/>
          </a:prstGeom>
          <a:noFill/>
        </p:spPr>
        <p:txBody>
          <a:bodyPr wrap="square" rtlCol="0">
            <a:spAutoFit/>
          </a:bodyPr>
          <a:lstStyle/>
          <a:p>
            <a:pPr algn="ctr"/>
            <a:r>
              <a:rPr lang="zh-CN" altLang="en-US" sz="2800" b="1" dirty="0">
                <a:ln w="6350">
                  <a:noFill/>
                </a:ln>
                <a:solidFill>
                  <a:schemeClr val="accent1"/>
                </a:solidFill>
                <a:latin typeface="Impact" pitchFamily="34" charset="0"/>
                <a:ea typeface="微软雅黑" pitchFamily="34" charset="-122"/>
              </a:rPr>
              <a:t>目  录</a:t>
            </a:r>
            <a:endParaRPr lang="en-US" altLang="zh-CN" sz="2800" b="1" dirty="0">
              <a:ln w="6350">
                <a:noFill/>
              </a:ln>
              <a:solidFill>
                <a:schemeClr val="accent1"/>
              </a:solidFill>
              <a:latin typeface="Impact" pitchFamily="34" charset="0"/>
              <a:ea typeface="微软雅黑" pitchFamily="34" charset="-122"/>
            </a:endParaRPr>
          </a:p>
          <a:p>
            <a:pPr algn="ctr"/>
            <a:r>
              <a:rPr lang="en-US" altLang="zh-CN" sz="1600" dirty="0">
                <a:ln w="6350">
                  <a:noFill/>
                </a:ln>
                <a:solidFill>
                  <a:schemeClr val="tx1">
                    <a:lumMod val="50000"/>
                    <a:lumOff val="50000"/>
                  </a:schemeClr>
                </a:solidFill>
                <a:latin typeface="Arial" pitchFamily="34" charset="0"/>
                <a:ea typeface="微软雅黑" pitchFamily="34" charset="-122"/>
                <a:cs typeface="Arial" pitchFamily="34" charset="0"/>
              </a:rPr>
              <a:t>CONTENTS</a:t>
            </a:r>
            <a:endParaRPr lang="zh-CN" altLang="en-US" sz="1600" dirty="0">
              <a:ln w="6350">
                <a:noFill/>
              </a:ln>
              <a:solidFill>
                <a:schemeClr val="tx1">
                  <a:lumMod val="50000"/>
                  <a:lumOff val="50000"/>
                </a:schemeClr>
              </a:solidFill>
              <a:latin typeface="Arial" pitchFamily="34" charset="0"/>
              <a:ea typeface="微软雅黑" pitchFamily="34" charset="-122"/>
              <a:cs typeface="Arial" pitchFamily="34" charset="0"/>
            </a:endParaRPr>
          </a:p>
        </p:txBody>
      </p:sp>
      <p:grpSp>
        <p:nvGrpSpPr>
          <p:cNvPr id="2" name="组合 1"/>
          <p:cNvGrpSpPr/>
          <p:nvPr/>
        </p:nvGrpSpPr>
        <p:grpSpPr>
          <a:xfrm>
            <a:off x="522514" y="2571750"/>
            <a:ext cx="1512542" cy="1895740"/>
            <a:chOff x="522514" y="3027330"/>
            <a:chExt cx="1512542" cy="1440160"/>
          </a:xfrm>
        </p:grpSpPr>
        <p:sp>
          <p:nvSpPr>
            <p:cNvPr id="54" name="矩形 5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5" name="直接连接符 5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9" name="Freeform 9"/>
          <p:cNvSpPr>
            <a:spLocks noEditPoints="1"/>
          </p:cNvSpPr>
          <p:nvPr/>
        </p:nvSpPr>
        <p:spPr bwMode="auto">
          <a:xfrm>
            <a:off x="7681431" y="2080217"/>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0" name="Freeform 10"/>
          <p:cNvSpPr>
            <a:spLocks noEditPoints="1"/>
          </p:cNvSpPr>
          <p:nvPr/>
        </p:nvSpPr>
        <p:spPr bwMode="auto">
          <a:xfrm>
            <a:off x="2800042" y="2062748"/>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1" name="Freeform 11"/>
          <p:cNvSpPr>
            <a:spLocks noEditPoints="1"/>
          </p:cNvSpPr>
          <p:nvPr/>
        </p:nvSpPr>
        <p:spPr bwMode="auto">
          <a:xfrm>
            <a:off x="6084764" y="2046842"/>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2" name="Freeform 12"/>
          <p:cNvSpPr>
            <a:spLocks noEditPoints="1"/>
          </p:cNvSpPr>
          <p:nvPr/>
        </p:nvSpPr>
        <p:spPr bwMode="auto">
          <a:xfrm>
            <a:off x="4464895" y="2050257"/>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3" name="Freeform 13"/>
          <p:cNvSpPr>
            <a:spLocks noEditPoints="1"/>
          </p:cNvSpPr>
          <p:nvPr/>
        </p:nvSpPr>
        <p:spPr bwMode="auto">
          <a:xfrm>
            <a:off x="1100223" y="2059245"/>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nvGrpSpPr>
          <p:cNvPr id="74" name="组合 73"/>
          <p:cNvGrpSpPr/>
          <p:nvPr/>
        </p:nvGrpSpPr>
        <p:grpSpPr>
          <a:xfrm>
            <a:off x="2167164" y="2571750"/>
            <a:ext cx="1512542" cy="1895740"/>
            <a:chOff x="522514" y="3027330"/>
            <a:chExt cx="1512542" cy="1440160"/>
          </a:xfrm>
        </p:grpSpPr>
        <p:sp>
          <p:nvSpPr>
            <p:cNvPr id="75" name="矩形 74"/>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3818164" y="2571750"/>
            <a:ext cx="1512542" cy="1895740"/>
            <a:chOff x="522514" y="3027330"/>
            <a:chExt cx="1512542" cy="1440160"/>
          </a:xfrm>
        </p:grpSpPr>
        <p:sp>
          <p:nvSpPr>
            <p:cNvPr id="78" name="矩形 77"/>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9" name="直接连接符 78"/>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0" name="组合 79"/>
          <p:cNvGrpSpPr/>
          <p:nvPr/>
        </p:nvGrpSpPr>
        <p:grpSpPr>
          <a:xfrm>
            <a:off x="5440274" y="2561552"/>
            <a:ext cx="1512542" cy="1895740"/>
            <a:chOff x="522514" y="3027330"/>
            <a:chExt cx="1512542" cy="1440160"/>
          </a:xfrm>
        </p:grpSpPr>
        <p:sp>
          <p:nvSpPr>
            <p:cNvPr id="81" name="矩形 80"/>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2" name="直接连接符 81"/>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7120164" y="2571750"/>
            <a:ext cx="1512542" cy="1895740"/>
            <a:chOff x="522514" y="3027330"/>
            <a:chExt cx="1512542" cy="1440160"/>
          </a:xfrm>
        </p:grpSpPr>
        <p:sp>
          <p:nvSpPr>
            <p:cNvPr id="84" name="矩形 83"/>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5" name="直接连接符 84"/>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9" name="矩形 58"/>
          <p:cNvSpPr/>
          <p:nvPr/>
        </p:nvSpPr>
        <p:spPr>
          <a:xfrm>
            <a:off x="2568155" y="3229116"/>
            <a:ext cx="697627" cy="526041"/>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类</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操作内聚</a:t>
            </a:r>
          </a:p>
        </p:txBody>
      </p:sp>
      <p:sp>
        <p:nvSpPr>
          <p:cNvPr id="60" name="矩形 59"/>
          <p:cNvSpPr/>
          <p:nvPr/>
        </p:nvSpPr>
        <p:spPr>
          <a:xfrm>
            <a:off x="901223" y="3435846"/>
            <a:ext cx="697627" cy="295209"/>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算法原理</a:t>
            </a:r>
          </a:p>
        </p:txBody>
      </p:sp>
      <p:sp>
        <p:nvSpPr>
          <p:cNvPr id="61" name="矩形 60"/>
          <p:cNvSpPr/>
          <p:nvPr/>
        </p:nvSpPr>
        <p:spPr>
          <a:xfrm>
            <a:off x="522514" y="3212645"/>
            <a:ext cx="1455048" cy="295209"/>
          </a:xfrm>
          <a:prstGeom prst="rect">
            <a:avLst/>
          </a:prstGeom>
        </p:spPr>
        <p:txBody>
          <a:bodyPr wrap="squar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已学算法的优缺点</a:t>
            </a:r>
          </a:p>
        </p:txBody>
      </p:sp>
      <p:sp>
        <p:nvSpPr>
          <p:cNvPr id="62" name="矩形 61"/>
          <p:cNvSpPr/>
          <p:nvPr/>
        </p:nvSpPr>
        <p:spPr>
          <a:xfrm>
            <a:off x="5730919" y="3291830"/>
            <a:ext cx="954107" cy="526041"/>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正确性测试</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运行时间测试</a:t>
            </a:r>
            <a:endParaRPr lang="en-US" altLang="zh-CN" sz="1000" dirty="0">
              <a:ln w="6350">
                <a:noFill/>
              </a:ln>
              <a:solidFill>
                <a:schemeClr val="bg1">
                  <a:lumMod val="50000"/>
                </a:schemeClr>
              </a:solidFill>
              <a:latin typeface="Impact" pitchFamily="34" charset="0"/>
              <a:ea typeface="微软雅黑" pitchFamily="34" charset="-122"/>
            </a:endParaRPr>
          </a:p>
        </p:txBody>
      </p:sp>
      <p:sp>
        <p:nvSpPr>
          <p:cNvPr id="63" name="矩形 62"/>
          <p:cNvSpPr/>
          <p:nvPr/>
        </p:nvSpPr>
        <p:spPr>
          <a:xfrm>
            <a:off x="4252528" y="3269845"/>
            <a:ext cx="697627" cy="526041"/>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数据结构</a:t>
            </a:r>
            <a:endParaRPr lang="en-US" altLang="zh-CN" sz="1000" dirty="0">
              <a:ln w="6350">
                <a:noFill/>
              </a:ln>
              <a:solidFill>
                <a:schemeClr val="bg1">
                  <a:lumMod val="50000"/>
                </a:schemeClr>
              </a:solidFill>
              <a:latin typeface="Impact" pitchFamily="34" charset="0"/>
              <a:ea typeface="微软雅黑" pitchFamily="34" charset="-122"/>
            </a:endParaRPr>
          </a:p>
          <a:p>
            <a:pPr algn="ctr">
              <a:lnSpc>
                <a:spcPct val="150000"/>
              </a:lnSpc>
            </a:pPr>
            <a:r>
              <a:rPr lang="en-US" altLang="zh-CN" sz="1000" dirty="0">
                <a:ln w="6350">
                  <a:noFill/>
                </a:ln>
                <a:solidFill>
                  <a:schemeClr val="bg1">
                    <a:lumMod val="50000"/>
                  </a:schemeClr>
                </a:solidFill>
                <a:latin typeface="Impact" pitchFamily="34" charset="0"/>
                <a:ea typeface="微软雅黑" pitchFamily="34" charset="-122"/>
              </a:rPr>
              <a:t>C++trick</a:t>
            </a:r>
          </a:p>
        </p:txBody>
      </p:sp>
      <p:sp>
        <p:nvSpPr>
          <p:cNvPr id="64" name="矩形 63"/>
          <p:cNvSpPr/>
          <p:nvPr/>
        </p:nvSpPr>
        <p:spPr>
          <a:xfrm>
            <a:off x="4171893" y="2667289"/>
            <a:ext cx="800219"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算法优化</a:t>
            </a:r>
          </a:p>
        </p:txBody>
      </p:sp>
      <p:sp>
        <p:nvSpPr>
          <p:cNvPr id="65" name="矩形 64"/>
          <p:cNvSpPr/>
          <p:nvPr/>
        </p:nvSpPr>
        <p:spPr>
          <a:xfrm>
            <a:off x="2365312" y="2667289"/>
            <a:ext cx="1107996"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算法实现技巧</a:t>
            </a:r>
          </a:p>
        </p:txBody>
      </p:sp>
      <p:sp>
        <p:nvSpPr>
          <p:cNvPr id="66" name="矩形 65"/>
          <p:cNvSpPr/>
          <p:nvPr/>
        </p:nvSpPr>
        <p:spPr>
          <a:xfrm>
            <a:off x="697527" y="2667289"/>
            <a:ext cx="1138170" cy="276999"/>
          </a:xfrm>
          <a:prstGeom prst="rect">
            <a:avLst/>
          </a:prstGeom>
        </p:spPr>
        <p:txBody>
          <a:bodyPr wrap="squar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算法介绍</a:t>
            </a:r>
          </a:p>
        </p:txBody>
      </p:sp>
      <p:sp>
        <p:nvSpPr>
          <p:cNvPr id="67" name="矩形 66"/>
          <p:cNvSpPr/>
          <p:nvPr/>
        </p:nvSpPr>
        <p:spPr>
          <a:xfrm>
            <a:off x="7484054" y="2667289"/>
            <a:ext cx="800219"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最终效果</a:t>
            </a:r>
          </a:p>
        </p:txBody>
      </p:sp>
      <p:sp>
        <p:nvSpPr>
          <p:cNvPr id="68" name="矩形 67"/>
          <p:cNvSpPr/>
          <p:nvPr/>
        </p:nvSpPr>
        <p:spPr>
          <a:xfrm>
            <a:off x="5677471" y="2667289"/>
            <a:ext cx="1107996" cy="276999"/>
          </a:xfrm>
          <a:prstGeom prst="rect">
            <a:avLst/>
          </a:prstGeom>
        </p:spPr>
        <p:txBody>
          <a:bodyPr wrap="none">
            <a:spAutoFit/>
          </a:bodyPr>
          <a:lstStyle/>
          <a:p>
            <a:pPr algn="ctr"/>
            <a:r>
              <a:rPr lang="zh-CN" altLang="en-US" sz="1200" b="1" dirty="0">
                <a:ln w="6350">
                  <a:noFill/>
                </a:ln>
                <a:solidFill>
                  <a:schemeClr val="bg1">
                    <a:lumMod val="50000"/>
                  </a:schemeClr>
                </a:solidFill>
                <a:latin typeface="Impact" pitchFamily="34" charset="0"/>
                <a:ea typeface="微软雅黑" pitchFamily="34" charset="-122"/>
              </a:rPr>
              <a:t>本地测试情况</a:t>
            </a:r>
          </a:p>
        </p:txBody>
      </p:sp>
      <p:sp>
        <p:nvSpPr>
          <p:cNvPr id="38" name="矩形 37">
            <a:extLst>
              <a:ext uri="{FF2B5EF4-FFF2-40B4-BE49-F238E27FC236}">
                <a16:creationId xmlns:a16="http://schemas.microsoft.com/office/drawing/2014/main" id="{D74E5696-6177-484D-B4EB-A10DD92DD21E}"/>
              </a:ext>
            </a:extLst>
          </p:cNvPr>
          <p:cNvSpPr/>
          <p:nvPr/>
        </p:nvSpPr>
        <p:spPr>
          <a:xfrm>
            <a:off x="7522861" y="3341853"/>
            <a:ext cx="697627" cy="295209"/>
          </a:xfrm>
          <a:prstGeom prst="rect">
            <a:avLst/>
          </a:prstGeom>
        </p:spPr>
        <p:txBody>
          <a:bodyPr wrap="none">
            <a:spAutoFit/>
          </a:bodyPr>
          <a:lstStyle/>
          <a:p>
            <a:pPr algn="ctr">
              <a:lnSpc>
                <a:spcPct val="150000"/>
              </a:lnSpc>
            </a:pPr>
            <a:r>
              <a:rPr lang="zh-CN" altLang="en-US" sz="1000" dirty="0">
                <a:ln w="6350">
                  <a:noFill/>
                </a:ln>
                <a:solidFill>
                  <a:schemeClr val="bg1">
                    <a:lumMod val="50000"/>
                  </a:schemeClr>
                </a:solidFill>
                <a:latin typeface="Impact" pitchFamily="34" charset="0"/>
                <a:ea typeface="微软雅黑" pitchFamily="34" charset="-122"/>
              </a:rPr>
              <a:t>最终排名</a:t>
            </a:r>
            <a:endParaRPr lang="en-US" altLang="zh-CN" sz="1000" dirty="0">
              <a:ln w="6350">
                <a:noFill/>
              </a:ln>
              <a:solidFill>
                <a:schemeClr val="bg1">
                  <a:lumMod val="50000"/>
                </a:schemeClr>
              </a:solidFill>
              <a:latin typeface="Impact" pitchFamily="34" charset="0"/>
              <a:ea typeface="微软雅黑"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5328203" y="2671796"/>
            <a:ext cx="1305165" cy="526041"/>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已学算法优缺点</a:t>
            </a:r>
          </a:p>
          <a:p>
            <a:pPr marL="171450" indent="-171450">
              <a:lnSpc>
                <a:spcPct val="150000"/>
              </a:lnSpc>
              <a:buFont typeface="Wingdings" pitchFamily="2" charset="2"/>
              <a:buChar char="ü"/>
            </a:pPr>
            <a:r>
              <a:rPr lang="zh-CN" altLang="en-US" sz="1000" dirty="0">
                <a:ln w="6350">
                  <a:noFill/>
                </a:ln>
                <a:solidFill>
                  <a:schemeClr val="bg1">
                    <a:lumMod val="50000"/>
                  </a:schemeClr>
                </a:solidFill>
                <a:latin typeface="Impact" pitchFamily="34" charset="0"/>
                <a:ea typeface="微软雅黑" pitchFamily="34" charset="-122"/>
              </a:rPr>
              <a:t>算法原理</a:t>
            </a:r>
          </a:p>
        </p:txBody>
      </p:sp>
      <p:sp>
        <p:nvSpPr>
          <p:cNvPr id="39" name="矩形 38"/>
          <p:cNvSpPr/>
          <p:nvPr/>
        </p:nvSpPr>
        <p:spPr>
          <a:xfrm>
            <a:off x="5364088" y="2070506"/>
            <a:ext cx="1224136" cy="400110"/>
          </a:xfrm>
          <a:prstGeom prst="rect">
            <a:avLst/>
          </a:prstGeom>
        </p:spPr>
        <p:txBody>
          <a:bodyPr wrap="square">
            <a:spAutoFit/>
          </a:bodyPr>
          <a:lstStyle/>
          <a:p>
            <a:r>
              <a:rPr lang="zh-CN" altLang="en-US" sz="2000" b="1" dirty="0">
                <a:ln w="6350">
                  <a:noFill/>
                </a:ln>
                <a:solidFill>
                  <a:schemeClr val="tx1">
                    <a:lumMod val="50000"/>
                    <a:lumOff val="50000"/>
                  </a:schemeClr>
                </a:solidFill>
                <a:latin typeface="Impact" pitchFamily="34" charset="0"/>
                <a:ea typeface="微软雅黑" pitchFamily="34" charset="-122"/>
              </a:rPr>
              <a:t>算法介绍</a:t>
            </a:r>
          </a:p>
        </p:txBody>
      </p:sp>
      <p:sp>
        <p:nvSpPr>
          <p:cNvPr id="41" name="矩形 40"/>
          <p:cNvSpPr/>
          <p:nvPr/>
        </p:nvSpPr>
        <p:spPr>
          <a:xfrm>
            <a:off x="4573570" y="1790523"/>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itchFamily="34" charset="0"/>
                <a:ea typeface="微软雅黑" pitchFamily="34" charset="-122"/>
              </a:rPr>
              <a:t>01</a:t>
            </a:r>
            <a:endParaRPr lang="zh-CN" altLang="en-US" sz="4400" dirty="0">
              <a:ln w="6350">
                <a:noFill/>
              </a:ln>
              <a:solidFill>
                <a:schemeClr val="bg1">
                  <a:lumMod val="50000"/>
                </a:schemeClr>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6096000" y="411510"/>
            <a:ext cx="2580456" cy="369332"/>
          </a:xfrm>
          <a:prstGeom prst="rect">
            <a:avLst/>
          </a:prstGeom>
          <a:noFill/>
        </p:spPr>
        <p:txBody>
          <a:bodyPr wrap="square" rtlCol="0">
            <a:spAutoFit/>
          </a:bodyPr>
          <a:lstStyle/>
          <a:p>
            <a:r>
              <a:rPr lang="en-US" altLang="zh-CN" dirty="0">
                <a:solidFill>
                  <a:srgbClr val="F2F2F2"/>
                </a:solidFill>
              </a:rPr>
              <a:t>https://www.ypppt.com/</a:t>
            </a:r>
            <a:endParaRPr lang="zh-CN" altLang="en-US" dirty="0">
              <a:solidFill>
                <a:srgbClr val="F2F2F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22" name="Group 66"/>
          <p:cNvGrpSpPr/>
          <p:nvPr/>
        </p:nvGrpSpPr>
        <p:grpSpPr bwMode="auto">
          <a:xfrm>
            <a:off x="3765551" y="1491124"/>
            <a:ext cx="1611313" cy="3234735"/>
            <a:chOff x="2372" y="898"/>
            <a:chExt cx="1015" cy="2037"/>
          </a:xfrm>
        </p:grpSpPr>
        <p:sp>
          <p:nvSpPr>
            <p:cNvPr id="19503"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4"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5"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6"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7"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8"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9"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0"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1"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2"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3"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4"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5"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6"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9532" name="Group 76"/>
          <p:cNvGrpSpPr/>
          <p:nvPr/>
        </p:nvGrpSpPr>
        <p:grpSpPr bwMode="auto">
          <a:xfrm>
            <a:off x="640778" y="3079988"/>
            <a:ext cx="284162" cy="282662"/>
            <a:chOff x="1245" y="2094"/>
            <a:chExt cx="179" cy="178"/>
          </a:xfrm>
          <a:solidFill>
            <a:schemeClr val="accent5"/>
          </a:solidFill>
        </p:grpSpPr>
        <p:sp>
          <p:nvSpPr>
            <p:cNvPr id="19517" name="Oval 61"/>
            <p:cNvSpPr>
              <a:spLocks noChangeArrowheads="1"/>
            </p:cNvSpPr>
            <p:nvPr/>
          </p:nvSpPr>
          <p:spPr bwMode="auto">
            <a:xfrm>
              <a:off x="1245"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8"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grpFill/>
            <a:ln w="33338" cap="rnd">
              <a:solidFill>
                <a:srgbClr val="FFFFFF"/>
              </a:solidFill>
              <a:prstDash val="solid"/>
              <a:miter lim="800000"/>
            </a:ln>
          </p:spPr>
          <p:txBody>
            <a:bodyPr/>
            <a:lstStyle/>
            <a:p>
              <a:endParaRPr lang="zh-CN" altLang="en-US" dirty="0"/>
            </a:p>
          </p:txBody>
        </p:sp>
      </p:grpSp>
      <p:grpSp>
        <p:nvGrpSpPr>
          <p:cNvPr id="19533" name="Group 77"/>
          <p:cNvGrpSpPr/>
          <p:nvPr/>
        </p:nvGrpSpPr>
        <p:grpSpPr bwMode="auto">
          <a:xfrm>
            <a:off x="5638940" y="3125570"/>
            <a:ext cx="284163" cy="282662"/>
            <a:chOff x="4336" y="2094"/>
            <a:chExt cx="179" cy="178"/>
          </a:xfrm>
          <a:solidFill>
            <a:schemeClr val="accent6"/>
          </a:solidFill>
        </p:grpSpPr>
        <p:sp>
          <p:nvSpPr>
            <p:cNvPr id="19519" name="Oval 63"/>
            <p:cNvSpPr>
              <a:spLocks noChangeArrowheads="1"/>
            </p:cNvSpPr>
            <p:nvPr/>
          </p:nvSpPr>
          <p:spPr bwMode="auto">
            <a:xfrm>
              <a:off x="4336"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20" name="Freeform 64"/>
            <p:cNvSpPr/>
            <p:nvPr/>
          </p:nvSpPr>
          <p:spPr bwMode="auto">
            <a:xfrm>
              <a:off x="4375" y="2149"/>
              <a:ext cx="103" cy="67"/>
            </a:xfrm>
            <a:custGeom>
              <a:avLst/>
              <a:gdLst>
                <a:gd name="T0" fmla="*/ 0 w 103"/>
                <a:gd name="T1" fmla="*/ 29 h 67"/>
                <a:gd name="T2" fmla="*/ 41 w 103"/>
                <a:gd name="T3" fmla="*/ 67 h 67"/>
                <a:gd name="T4" fmla="*/ 103 w 103"/>
                <a:gd name="T5" fmla="*/ 0 h 67"/>
              </a:gdLst>
              <a:ahLst/>
              <a:cxnLst>
                <a:cxn ang="0">
                  <a:pos x="T0" y="T1"/>
                </a:cxn>
                <a:cxn ang="0">
                  <a:pos x="T2" y="T3"/>
                </a:cxn>
                <a:cxn ang="0">
                  <a:pos x="T4" y="T5"/>
                </a:cxn>
              </a:cxnLst>
              <a:rect l="0" t="0" r="r" b="b"/>
              <a:pathLst>
                <a:path w="103" h="67">
                  <a:moveTo>
                    <a:pt x="0" y="29"/>
                  </a:moveTo>
                  <a:lnTo>
                    <a:pt x="41" y="67"/>
                  </a:lnTo>
                  <a:lnTo>
                    <a:pt x="103" y="0"/>
                  </a:lnTo>
                </a:path>
              </a:pathLst>
            </a:custGeom>
            <a:grpFill/>
            <a:ln w="33338" cap="rnd">
              <a:solidFill>
                <a:srgbClr val="FFFFFF"/>
              </a:solidFill>
              <a:prstDash val="solid"/>
              <a:miter lim="800000"/>
            </a:ln>
          </p:spPr>
          <p:txBody>
            <a:bodyPr/>
            <a:lstStyle/>
            <a:p>
              <a:endParaRPr lang="zh-CN" altLang="en-US"/>
            </a:p>
          </p:txBody>
        </p:sp>
      </p:grpSp>
      <p:sp>
        <p:nvSpPr>
          <p:cNvPr id="19523" name="Rectangle 67"/>
          <p:cNvSpPr>
            <a:spLocks noChangeArrowheads="1"/>
          </p:cNvSpPr>
          <p:nvPr/>
        </p:nvSpPr>
        <p:spPr bwMode="auto">
          <a:xfrm>
            <a:off x="468313" y="1556231"/>
            <a:ext cx="180022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zh-CN" altLang="en-US" sz="800" dirty="0">
                <a:solidFill>
                  <a:schemeClr val="bg1">
                    <a:lumMod val="50000"/>
                  </a:schemeClr>
                </a:solidFill>
              </a:rPr>
              <a:t>每次换出的页面是最近最少使用的页面</a:t>
            </a:r>
          </a:p>
        </p:txBody>
      </p:sp>
      <p:sp>
        <p:nvSpPr>
          <p:cNvPr id="19524" name="Rectangle 68"/>
          <p:cNvSpPr>
            <a:spLocks noChangeArrowheads="1"/>
          </p:cNvSpPr>
          <p:nvPr/>
        </p:nvSpPr>
        <p:spPr bwMode="auto">
          <a:xfrm>
            <a:off x="678656" y="2213360"/>
            <a:ext cx="18002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itchFamily="34" charset="0"/>
              <a:buNone/>
            </a:pPr>
            <a:r>
              <a:rPr lang="zh-CN" altLang="en-US" sz="1000" b="1" dirty="0">
                <a:solidFill>
                  <a:schemeClr val="bg1">
                    <a:lumMod val="50000"/>
                  </a:schemeClr>
                </a:solidFill>
              </a:rPr>
              <a:t>缺点</a:t>
            </a:r>
          </a:p>
          <a:p>
            <a:pPr algn="ctr">
              <a:buFont typeface="Arial" pitchFamily="34" charset="0"/>
              <a:buNone/>
            </a:pPr>
            <a:r>
              <a:rPr lang="zh-CN" altLang="en-US" sz="800" dirty="0">
                <a:solidFill>
                  <a:schemeClr val="bg1">
                    <a:lumMod val="50000"/>
                  </a:schemeClr>
                </a:solidFill>
              </a:rPr>
              <a:t>仅仅根据最近一段时间的页面使用情况来决定页面去留，具有短视性，导致</a:t>
            </a:r>
            <a:r>
              <a:rPr lang="zh-CN" altLang="en-US" sz="800" b="1" dirty="0">
                <a:solidFill>
                  <a:schemeClr val="bg1">
                    <a:lumMod val="50000"/>
                  </a:schemeClr>
                </a:solidFill>
              </a:rPr>
              <a:t>冷数据替换热数据</a:t>
            </a:r>
            <a:r>
              <a:rPr lang="zh-CN" altLang="en-US" sz="800" dirty="0">
                <a:solidFill>
                  <a:schemeClr val="bg1">
                    <a:lumMod val="50000"/>
                  </a:schemeClr>
                </a:solidFill>
              </a:rPr>
              <a:t>，即经常需要访问的页面可能因为最近没被访问过而背错误地换出。</a:t>
            </a:r>
          </a:p>
        </p:txBody>
      </p:sp>
      <p:sp>
        <p:nvSpPr>
          <p:cNvPr id="19525" name="Rectangle 69"/>
          <p:cNvSpPr>
            <a:spLocks noChangeArrowheads="1"/>
          </p:cNvSpPr>
          <p:nvPr/>
        </p:nvSpPr>
        <p:spPr bwMode="auto">
          <a:xfrm>
            <a:off x="6948489" y="1556231"/>
            <a:ext cx="180022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itchFamily="34" charset="0"/>
              <a:buNone/>
            </a:pPr>
            <a:r>
              <a:rPr lang="zh-CN" altLang="en-US" sz="800" dirty="0">
                <a:solidFill>
                  <a:schemeClr val="bg1">
                    <a:lumMod val="50000"/>
                  </a:schemeClr>
                </a:solidFill>
              </a:rPr>
              <a:t>每次换出的页面是访问次数最少的页面</a:t>
            </a:r>
          </a:p>
        </p:txBody>
      </p:sp>
      <p:sp>
        <p:nvSpPr>
          <p:cNvPr id="19527" name="Line 71"/>
          <p:cNvSpPr>
            <a:spLocks noChangeShapeType="1"/>
          </p:cNvSpPr>
          <p:nvPr/>
        </p:nvSpPr>
        <p:spPr bwMode="auto">
          <a:xfrm>
            <a:off x="2339976" y="1627690"/>
            <a:ext cx="1584325"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29" name="Line 73"/>
          <p:cNvSpPr>
            <a:spLocks noChangeShapeType="1"/>
          </p:cNvSpPr>
          <p:nvPr/>
        </p:nvSpPr>
        <p:spPr bwMode="auto">
          <a:xfrm>
            <a:off x="5213351" y="1627690"/>
            <a:ext cx="1584325"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0" name="Line 74"/>
          <p:cNvSpPr>
            <a:spLocks noChangeShapeType="1"/>
          </p:cNvSpPr>
          <p:nvPr/>
        </p:nvSpPr>
        <p:spPr bwMode="auto">
          <a:xfrm>
            <a:off x="4784725" y="2305761"/>
            <a:ext cx="1682750"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1" name="Line 75"/>
          <p:cNvSpPr>
            <a:spLocks noChangeShapeType="1"/>
          </p:cNvSpPr>
          <p:nvPr/>
        </p:nvSpPr>
        <p:spPr bwMode="auto">
          <a:xfrm>
            <a:off x="2687638" y="2305761"/>
            <a:ext cx="1682750"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4" name="Rectangle 78"/>
          <p:cNvSpPr>
            <a:spLocks noChangeArrowheads="1"/>
          </p:cNvSpPr>
          <p:nvPr/>
        </p:nvSpPr>
        <p:spPr bwMode="auto">
          <a:xfrm>
            <a:off x="1004614" y="3298256"/>
            <a:ext cx="3095625" cy="2206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zh-CN" altLang="en-US" sz="800" dirty="0">
                <a:solidFill>
                  <a:schemeClr val="bg1">
                    <a:lumMod val="50000"/>
                  </a:schemeClr>
                </a:solidFill>
              </a:rPr>
              <a:t>页面访问序列：</a:t>
            </a:r>
            <a:endParaRPr lang="en-US" altLang="zh-CN" sz="800" dirty="0">
              <a:solidFill>
                <a:schemeClr val="bg1">
                  <a:lumMod val="50000"/>
                </a:schemeClr>
              </a:solidFill>
            </a:endParaRPr>
          </a:p>
          <a:p>
            <a:pPr>
              <a:lnSpc>
                <a:spcPct val="120000"/>
              </a:lnSpc>
              <a:buFont typeface="Arial" pitchFamily="34" charset="0"/>
              <a:buNone/>
            </a:pPr>
            <a:r>
              <a:rPr lang="en-US" altLang="zh-CN" sz="800" dirty="0">
                <a:solidFill>
                  <a:schemeClr val="bg1">
                    <a:lumMod val="50000"/>
                  </a:schemeClr>
                </a:solidFill>
              </a:rPr>
              <a:t>1,2,3,4,1,2,5,6,1,2,7,8,1,2,9,10,</a:t>
            </a:r>
            <a:r>
              <a:rPr lang="en-US" altLang="zh-CN" sz="800" b="1" dirty="0">
                <a:solidFill>
                  <a:schemeClr val="bg1">
                    <a:lumMod val="50000"/>
                  </a:schemeClr>
                </a:solidFill>
              </a:rPr>
              <a:t>96,97,98,99</a:t>
            </a:r>
            <a:r>
              <a:rPr lang="en-US" altLang="zh-CN" sz="800" dirty="0">
                <a:solidFill>
                  <a:schemeClr val="bg1">
                    <a:lumMod val="50000"/>
                  </a:schemeClr>
                </a:solidFill>
              </a:rPr>
              <a:t>,1,2,3,4,1,2,5,6,1,2,3,4</a:t>
            </a:r>
          </a:p>
          <a:p>
            <a:pPr>
              <a:lnSpc>
                <a:spcPct val="120000"/>
              </a:lnSpc>
              <a:buFont typeface="Arial" pitchFamily="34" charset="0"/>
              <a:buNone/>
            </a:pPr>
            <a:endParaRPr lang="en-US" altLang="zh-CN" sz="800" dirty="0">
              <a:solidFill>
                <a:schemeClr val="bg1">
                  <a:lumMod val="50000"/>
                </a:schemeClr>
              </a:solidFill>
            </a:endParaRPr>
          </a:p>
          <a:p>
            <a:pPr>
              <a:lnSpc>
                <a:spcPct val="120000"/>
              </a:lnSpc>
              <a:buFont typeface="Arial" pitchFamily="34" charset="0"/>
              <a:buNone/>
            </a:pPr>
            <a:r>
              <a:rPr lang="en-US" altLang="zh-CN" sz="800" dirty="0">
                <a:solidFill>
                  <a:schemeClr val="bg1">
                    <a:lumMod val="50000"/>
                  </a:schemeClr>
                </a:solidFill>
              </a:rPr>
              <a:t>LRU:</a:t>
            </a:r>
          </a:p>
          <a:p>
            <a:pPr>
              <a:lnSpc>
                <a:spcPct val="120000"/>
              </a:lnSpc>
              <a:buFont typeface="Arial" pitchFamily="34" charset="0"/>
              <a:buNone/>
            </a:pPr>
            <a:r>
              <a:rPr lang="zh-CN" altLang="en-US" sz="800" dirty="0">
                <a:solidFill>
                  <a:schemeClr val="bg1">
                    <a:lumMod val="50000"/>
                  </a:schemeClr>
                </a:solidFill>
              </a:rPr>
              <a:t>冷数据替换热数据：</a:t>
            </a:r>
            <a:endParaRPr lang="en-US" altLang="zh-CN" sz="800" dirty="0">
              <a:solidFill>
                <a:schemeClr val="bg1">
                  <a:lumMod val="50000"/>
                </a:schemeClr>
              </a:solidFill>
            </a:endParaRPr>
          </a:p>
          <a:p>
            <a:pPr>
              <a:lnSpc>
                <a:spcPct val="120000"/>
              </a:lnSpc>
              <a:buFont typeface="Arial" pitchFamily="34" charset="0"/>
              <a:buNone/>
            </a:pPr>
            <a:r>
              <a:rPr lang="zh-CN" altLang="en-US" sz="800" dirty="0">
                <a:solidFill>
                  <a:schemeClr val="bg1">
                    <a:lumMod val="50000"/>
                  </a:schemeClr>
                </a:solidFill>
              </a:rPr>
              <a:t>热数据：</a:t>
            </a:r>
            <a:r>
              <a:rPr lang="en-US" altLang="zh-CN" sz="800" dirty="0">
                <a:solidFill>
                  <a:schemeClr val="bg1">
                    <a:lumMod val="50000"/>
                  </a:schemeClr>
                </a:solidFill>
              </a:rPr>
              <a:t>1,2(</a:t>
            </a:r>
            <a:r>
              <a:rPr lang="zh-CN" altLang="en-US" sz="800" dirty="0">
                <a:solidFill>
                  <a:schemeClr val="bg1">
                    <a:lumMod val="50000"/>
                  </a:schemeClr>
                </a:solidFill>
              </a:rPr>
              <a:t>经常需要访问的页面不应该被换出）</a:t>
            </a:r>
            <a:endParaRPr lang="en-US" altLang="zh-CN" sz="800" dirty="0">
              <a:solidFill>
                <a:schemeClr val="bg1">
                  <a:lumMod val="50000"/>
                </a:schemeClr>
              </a:solidFill>
            </a:endParaRPr>
          </a:p>
          <a:p>
            <a:pPr>
              <a:lnSpc>
                <a:spcPct val="120000"/>
              </a:lnSpc>
              <a:buFont typeface="Arial" pitchFamily="34" charset="0"/>
              <a:buNone/>
            </a:pPr>
            <a:r>
              <a:rPr lang="zh-CN" altLang="en-US" sz="800" dirty="0">
                <a:solidFill>
                  <a:schemeClr val="bg1">
                    <a:lumMod val="50000"/>
                  </a:schemeClr>
                </a:solidFill>
              </a:rPr>
              <a:t>冷数据：</a:t>
            </a:r>
            <a:r>
              <a:rPr lang="en-US" altLang="zh-CN" sz="800" dirty="0">
                <a:solidFill>
                  <a:schemeClr val="bg1">
                    <a:lumMod val="50000"/>
                  </a:schemeClr>
                </a:solidFill>
              </a:rPr>
              <a:t>96,97,98,99(</a:t>
            </a:r>
            <a:r>
              <a:rPr lang="zh-CN" altLang="en-US" sz="800" dirty="0">
                <a:solidFill>
                  <a:schemeClr val="bg1">
                    <a:lumMod val="50000"/>
                  </a:schemeClr>
                </a:solidFill>
              </a:rPr>
              <a:t>整个过程中只访问一次，不应该替换热数据）</a:t>
            </a:r>
            <a:endParaRPr lang="en-US" altLang="zh-CN" sz="800" dirty="0">
              <a:solidFill>
                <a:schemeClr val="bg1">
                  <a:lumMod val="50000"/>
                </a:schemeClr>
              </a:solidFill>
            </a:endParaRPr>
          </a:p>
          <a:p>
            <a:pPr>
              <a:lnSpc>
                <a:spcPct val="120000"/>
              </a:lnSpc>
              <a:buFont typeface="Arial" pitchFamily="34" charset="0"/>
              <a:buNone/>
            </a:pPr>
            <a:r>
              <a:rPr lang="zh-CN" altLang="en-US" sz="800" dirty="0">
                <a:solidFill>
                  <a:schemeClr val="bg1">
                    <a:lumMod val="50000"/>
                  </a:schemeClr>
                </a:solidFill>
              </a:rPr>
              <a:t>偶尔的冷数据访问把热数据换出</a:t>
            </a:r>
            <a:endParaRPr lang="en-US" altLang="zh-CN" sz="800" dirty="0">
              <a:solidFill>
                <a:schemeClr val="bg1">
                  <a:lumMod val="50000"/>
                </a:schemeClr>
              </a:solidFill>
            </a:endParaRPr>
          </a:p>
          <a:p>
            <a:pPr>
              <a:lnSpc>
                <a:spcPct val="120000"/>
              </a:lnSpc>
              <a:buFont typeface="Arial" pitchFamily="34" charset="0"/>
              <a:buNone/>
            </a:pPr>
            <a:r>
              <a:rPr lang="en-US" altLang="zh-CN" sz="800" dirty="0">
                <a:solidFill>
                  <a:schemeClr val="bg1">
                    <a:lumMod val="50000"/>
                  </a:schemeClr>
                </a:solidFill>
              </a:rPr>
              <a:t>LFU</a:t>
            </a:r>
            <a:r>
              <a:rPr lang="zh-CN" altLang="en-US" sz="800" dirty="0">
                <a:solidFill>
                  <a:schemeClr val="bg1">
                    <a:lumMod val="50000"/>
                  </a:schemeClr>
                </a:solidFill>
              </a:rPr>
              <a:t>：</a:t>
            </a:r>
            <a:endParaRPr lang="en-US" altLang="zh-CN" sz="800" dirty="0">
              <a:solidFill>
                <a:schemeClr val="bg1">
                  <a:lumMod val="50000"/>
                </a:schemeClr>
              </a:solidFill>
            </a:endParaRPr>
          </a:p>
          <a:p>
            <a:pPr>
              <a:lnSpc>
                <a:spcPct val="120000"/>
              </a:lnSpc>
              <a:buFont typeface="Arial" pitchFamily="34" charset="0"/>
              <a:buNone/>
            </a:pPr>
            <a:r>
              <a:rPr lang="zh-CN" altLang="en-US" sz="800" dirty="0">
                <a:solidFill>
                  <a:schemeClr val="bg1">
                    <a:lumMod val="50000"/>
                  </a:schemeClr>
                </a:solidFill>
              </a:rPr>
              <a:t>则不会出现，因为历史上大量对热数据进行过访问，新的热数据建立之前，热数据永远不会被换出</a:t>
            </a:r>
            <a:endParaRPr lang="en-US" altLang="zh-CN" sz="800"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p:txBody>
      </p:sp>
      <p:sp>
        <p:nvSpPr>
          <p:cNvPr id="47" name="Rectangle 39"/>
          <p:cNvSpPr>
            <a:spLocks noChangeArrowheads="1"/>
          </p:cNvSpPr>
          <p:nvPr/>
        </p:nvSpPr>
        <p:spPr bwMode="auto">
          <a:xfrm>
            <a:off x="416159" y="278281"/>
            <a:ext cx="27780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已学算法的优缺点</a:t>
            </a: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67">
            <a:extLst>
              <a:ext uri="{FF2B5EF4-FFF2-40B4-BE49-F238E27FC236}">
                <a16:creationId xmlns:a16="http://schemas.microsoft.com/office/drawing/2014/main" id="{15292798-ADD0-2D49-A07D-126DD8E5DA29}"/>
              </a:ext>
            </a:extLst>
          </p:cNvPr>
          <p:cNvSpPr>
            <a:spLocks noChangeArrowheads="1"/>
          </p:cNvSpPr>
          <p:nvPr/>
        </p:nvSpPr>
        <p:spPr bwMode="auto">
          <a:xfrm>
            <a:off x="468313" y="1330060"/>
            <a:ext cx="1800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itchFamily="34" charset="0"/>
              <a:buNone/>
            </a:pPr>
            <a:r>
              <a:rPr lang="en-US" altLang="zh-CN" sz="1000" b="1" dirty="0">
                <a:solidFill>
                  <a:schemeClr val="bg1">
                    <a:lumMod val="50000"/>
                  </a:schemeClr>
                </a:solidFill>
              </a:rPr>
              <a:t>LRU</a:t>
            </a:r>
            <a:endParaRPr lang="zh-CN" altLang="en-US" sz="800" dirty="0">
              <a:solidFill>
                <a:schemeClr val="bg1">
                  <a:lumMod val="50000"/>
                </a:schemeClr>
              </a:solidFill>
            </a:endParaRPr>
          </a:p>
        </p:txBody>
      </p:sp>
      <p:sp>
        <p:nvSpPr>
          <p:cNvPr id="40" name="Rectangle 67">
            <a:extLst>
              <a:ext uri="{FF2B5EF4-FFF2-40B4-BE49-F238E27FC236}">
                <a16:creationId xmlns:a16="http://schemas.microsoft.com/office/drawing/2014/main" id="{D2A78870-9E82-414F-9276-D7D85F179F81}"/>
              </a:ext>
            </a:extLst>
          </p:cNvPr>
          <p:cNvSpPr>
            <a:spLocks noChangeArrowheads="1"/>
          </p:cNvSpPr>
          <p:nvPr/>
        </p:nvSpPr>
        <p:spPr bwMode="auto">
          <a:xfrm>
            <a:off x="6905420" y="1292772"/>
            <a:ext cx="1800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itchFamily="34" charset="0"/>
              <a:buNone/>
            </a:pPr>
            <a:r>
              <a:rPr lang="en-US" altLang="zh-CN" sz="1000" b="1" dirty="0">
                <a:solidFill>
                  <a:schemeClr val="bg1">
                    <a:lumMod val="50000"/>
                  </a:schemeClr>
                </a:solidFill>
              </a:rPr>
              <a:t>LFU</a:t>
            </a:r>
            <a:endParaRPr lang="zh-CN" altLang="en-US" sz="800" dirty="0">
              <a:solidFill>
                <a:schemeClr val="bg1">
                  <a:lumMod val="50000"/>
                </a:schemeClr>
              </a:solidFill>
            </a:endParaRPr>
          </a:p>
        </p:txBody>
      </p:sp>
      <p:sp>
        <p:nvSpPr>
          <p:cNvPr id="41" name="Rectangle 68">
            <a:extLst>
              <a:ext uri="{FF2B5EF4-FFF2-40B4-BE49-F238E27FC236}">
                <a16:creationId xmlns:a16="http://schemas.microsoft.com/office/drawing/2014/main" id="{990F82E5-1FE2-FC4C-A619-017134D5065C}"/>
              </a:ext>
            </a:extLst>
          </p:cNvPr>
          <p:cNvSpPr>
            <a:spLocks noChangeArrowheads="1"/>
          </p:cNvSpPr>
          <p:nvPr/>
        </p:nvSpPr>
        <p:spPr bwMode="auto">
          <a:xfrm>
            <a:off x="6650036" y="2226432"/>
            <a:ext cx="18002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itchFamily="34" charset="0"/>
              <a:buNone/>
            </a:pPr>
            <a:r>
              <a:rPr lang="zh-CN" altLang="en-US" sz="1000" b="1" dirty="0">
                <a:solidFill>
                  <a:schemeClr val="bg1">
                    <a:lumMod val="50000"/>
                  </a:schemeClr>
                </a:solidFill>
              </a:rPr>
              <a:t>缺点</a:t>
            </a:r>
          </a:p>
          <a:p>
            <a:pPr algn="ctr">
              <a:buFont typeface="Arial" pitchFamily="34" charset="0"/>
              <a:buNone/>
            </a:pPr>
            <a:r>
              <a:rPr lang="zh-CN" altLang="en-US" sz="800" dirty="0">
                <a:solidFill>
                  <a:schemeClr val="bg1">
                    <a:lumMod val="50000"/>
                  </a:schemeClr>
                </a:solidFill>
              </a:rPr>
              <a:t>根据之前较长时间内页面的访问情况决定被换出的页面，“记忆”的建立需要时间，当访问模式突然改变时需要比较长的时间进行适应，此外，之前的历史访问记录可能造成</a:t>
            </a:r>
            <a:r>
              <a:rPr lang="zh-CN" altLang="en-US" sz="800" b="1" dirty="0">
                <a:solidFill>
                  <a:schemeClr val="bg1">
                    <a:lumMod val="50000"/>
                  </a:schemeClr>
                </a:solidFill>
              </a:rPr>
              <a:t>缓存污染</a:t>
            </a:r>
            <a:r>
              <a:rPr lang="zh-CN" altLang="en-US" sz="800" dirty="0">
                <a:solidFill>
                  <a:schemeClr val="bg1">
                    <a:lumMod val="50000"/>
                  </a:schemeClr>
                </a:solidFill>
              </a:rPr>
              <a:t>。</a:t>
            </a:r>
          </a:p>
        </p:txBody>
      </p:sp>
      <p:sp>
        <p:nvSpPr>
          <p:cNvPr id="42" name="Rectangle 78">
            <a:extLst>
              <a:ext uri="{FF2B5EF4-FFF2-40B4-BE49-F238E27FC236}">
                <a16:creationId xmlns:a16="http://schemas.microsoft.com/office/drawing/2014/main" id="{8106C3F1-1926-5C43-AA62-F5F5EC488BE9}"/>
              </a:ext>
            </a:extLst>
          </p:cNvPr>
          <p:cNvSpPr>
            <a:spLocks noChangeArrowheads="1"/>
          </p:cNvSpPr>
          <p:nvPr/>
        </p:nvSpPr>
        <p:spPr bwMode="auto">
          <a:xfrm>
            <a:off x="1023939" y="3124073"/>
            <a:ext cx="3095625" cy="28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zh-CN" altLang="en-US" sz="800" b="1" dirty="0">
                <a:solidFill>
                  <a:schemeClr val="bg1">
                    <a:lumMod val="50000"/>
                  </a:schemeClr>
                </a:solidFill>
              </a:rPr>
              <a:t>假设有四个页框</a:t>
            </a:r>
            <a:endParaRPr lang="en-US" altLang="zh-CN" sz="800" b="1"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p:txBody>
      </p:sp>
      <p:sp>
        <p:nvSpPr>
          <p:cNvPr id="43" name="Rectangle 78">
            <a:extLst>
              <a:ext uri="{FF2B5EF4-FFF2-40B4-BE49-F238E27FC236}">
                <a16:creationId xmlns:a16="http://schemas.microsoft.com/office/drawing/2014/main" id="{28BC77C7-0020-0D4B-BC4A-2D5837A49867}"/>
              </a:ext>
            </a:extLst>
          </p:cNvPr>
          <p:cNvSpPr>
            <a:spLocks noChangeArrowheads="1"/>
          </p:cNvSpPr>
          <p:nvPr/>
        </p:nvSpPr>
        <p:spPr bwMode="auto">
          <a:xfrm>
            <a:off x="6028224" y="3224162"/>
            <a:ext cx="3095625" cy="28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zh-CN" altLang="en-US" sz="800" b="1" dirty="0">
                <a:solidFill>
                  <a:schemeClr val="bg1">
                    <a:lumMod val="50000"/>
                  </a:schemeClr>
                </a:solidFill>
              </a:rPr>
              <a:t>假设有四个页框</a:t>
            </a:r>
            <a:endParaRPr lang="en-US" altLang="zh-CN" sz="800" b="1"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p:txBody>
      </p:sp>
      <p:sp>
        <p:nvSpPr>
          <p:cNvPr id="44" name="Rectangle 78">
            <a:extLst>
              <a:ext uri="{FF2B5EF4-FFF2-40B4-BE49-F238E27FC236}">
                <a16:creationId xmlns:a16="http://schemas.microsoft.com/office/drawing/2014/main" id="{E20F3455-BD1A-9D49-B9E6-3DC7193E80C2}"/>
              </a:ext>
            </a:extLst>
          </p:cNvPr>
          <p:cNvSpPr>
            <a:spLocks noChangeArrowheads="1"/>
          </p:cNvSpPr>
          <p:nvPr/>
        </p:nvSpPr>
        <p:spPr bwMode="auto">
          <a:xfrm>
            <a:off x="5781021" y="3594614"/>
            <a:ext cx="3095625" cy="2058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itchFamily="34" charset="0"/>
              <a:buNone/>
            </a:pPr>
            <a:r>
              <a:rPr lang="zh-CN" altLang="en-US" sz="800" dirty="0">
                <a:solidFill>
                  <a:schemeClr val="bg1">
                    <a:lumMod val="50000"/>
                  </a:schemeClr>
                </a:solidFill>
              </a:rPr>
              <a:t>页面访问序列：</a:t>
            </a:r>
            <a:endParaRPr lang="en-US" altLang="zh-CN" sz="800" dirty="0">
              <a:solidFill>
                <a:schemeClr val="bg1">
                  <a:lumMod val="50000"/>
                </a:schemeClr>
              </a:solidFill>
            </a:endParaRPr>
          </a:p>
          <a:p>
            <a:pPr>
              <a:lnSpc>
                <a:spcPct val="120000"/>
              </a:lnSpc>
              <a:buFont typeface="Arial" pitchFamily="34" charset="0"/>
              <a:buNone/>
            </a:pPr>
            <a:r>
              <a:rPr lang="en-US" altLang="zh-CN" sz="800" dirty="0">
                <a:solidFill>
                  <a:schemeClr val="bg1">
                    <a:lumMod val="50000"/>
                  </a:schemeClr>
                </a:solidFill>
              </a:rPr>
              <a:t>1,2,1,2,1,2,1,2,1,2,1,2,1,2,1,2,1,2,1,2,5,6,5,6,5,6,7,8,7,8,7,8,5,6,5,6,7,8,7,8</a:t>
            </a:r>
          </a:p>
          <a:p>
            <a:pPr>
              <a:lnSpc>
                <a:spcPct val="120000"/>
              </a:lnSpc>
              <a:buFont typeface="Arial" pitchFamily="34" charset="0"/>
              <a:buNone/>
            </a:pPr>
            <a:r>
              <a:rPr lang="zh-CN" altLang="en-US" sz="800" dirty="0">
                <a:solidFill>
                  <a:schemeClr val="bg1">
                    <a:lumMod val="50000"/>
                  </a:schemeClr>
                </a:solidFill>
              </a:rPr>
              <a:t>曾经的热数据：</a:t>
            </a:r>
            <a:r>
              <a:rPr lang="en-US" altLang="zh-CN" sz="800" dirty="0">
                <a:solidFill>
                  <a:schemeClr val="bg1">
                    <a:lumMod val="50000"/>
                  </a:schemeClr>
                </a:solidFill>
              </a:rPr>
              <a:t>1,2</a:t>
            </a:r>
          </a:p>
          <a:p>
            <a:pPr>
              <a:lnSpc>
                <a:spcPct val="120000"/>
              </a:lnSpc>
              <a:buFont typeface="Arial" pitchFamily="34" charset="0"/>
              <a:buNone/>
            </a:pPr>
            <a:r>
              <a:rPr lang="en-US" altLang="zh-CN" sz="800" dirty="0">
                <a:solidFill>
                  <a:schemeClr val="bg1">
                    <a:lumMod val="50000"/>
                  </a:schemeClr>
                </a:solidFill>
              </a:rPr>
              <a:t>LFU</a:t>
            </a:r>
            <a:r>
              <a:rPr lang="zh-CN" altLang="en-US" sz="800" dirty="0">
                <a:solidFill>
                  <a:schemeClr val="bg1">
                    <a:lumMod val="50000"/>
                  </a:schemeClr>
                </a:solidFill>
              </a:rPr>
              <a:t>：</a:t>
            </a:r>
            <a:endParaRPr lang="en-US" altLang="zh-CN" sz="800" dirty="0">
              <a:solidFill>
                <a:schemeClr val="bg1">
                  <a:lumMod val="50000"/>
                </a:schemeClr>
              </a:solidFill>
            </a:endParaRPr>
          </a:p>
          <a:p>
            <a:pPr>
              <a:lnSpc>
                <a:spcPct val="120000"/>
              </a:lnSpc>
              <a:buFont typeface="Arial" pitchFamily="34" charset="0"/>
              <a:buNone/>
            </a:pPr>
            <a:r>
              <a:rPr lang="zh-CN" altLang="en-US" sz="800" dirty="0">
                <a:solidFill>
                  <a:schemeClr val="bg1">
                    <a:lumMod val="50000"/>
                  </a:schemeClr>
                </a:solidFill>
              </a:rPr>
              <a:t>由于新的访问模式还没有建立，而之前的历史访问模式认定了</a:t>
            </a:r>
            <a:r>
              <a:rPr lang="en-US" altLang="zh-CN" sz="800" dirty="0">
                <a:solidFill>
                  <a:schemeClr val="bg1">
                    <a:lumMod val="50000"/>
                  </a:schemeClr>
                </a:solidFill>
              </a:rPr>
              <a:t>1,2</a:t>
            </a:r>
            <a:r>
              <a:rPr lang="zh-CN" altLang="en-US" sz="800" dirty="0">
                <a:solidFill>
                  <a:schemeClr val="bg1">
                    <a:lumMod val="50000"/>
                  </a:schemeClr>
                </a:solidFill>
              </a:rPr>
              <a:t>是热数据，在新的热数据建立之前，曾经的热数据永远不会被换出，白占了两个页框，即有两个页框被污染。</a:t>
            </a:r>
            <a:endParaRPr lang="en-US" altLang="zh-CN" sz="800" dirty="0">
              <a:solidFill>
                <a:schemeClr val="bg1">
                  <a:lumMod val="50000"/>
                </a:schemeClr>
              </a:solidFill>
            </a:endParaRPr>
          </a:p>
          <a:p>
            <a:pPr>
              <a:lnSpc>
                <a:spcPct val="120000"/>
              </a:lnSpc>
              <a:buFont typeface="Arial" pitchFamily="34" charset="0"/>
              <a:buNone/>
            </a:pPr>
            <a:r>
              <a:rPr lang="en-US" altLang="zh-CN" sz="800" dirty="0">
                <a:solidFill>
                  <a:schemeClr val="bg1">
                    <a:lumMod val="50000"/>
                  </a:schemeClr>
                </a:solidFill>
              </a:rPr>
              <a:t>LRU</a:t>
            </a:r>
            <a:r>
              <a:rPr lang="zh-CN" altLang="en-US" sz="800" dirty="0">
                <a:solidFill>
                  <a:schemeClr val="bg1">
                    <a:lumMod val="50000"/>
                  </a:schemeClr>
                </a:solidFill>
              </a:rPr>
              <a:t>：</a:t>
            </a:r>
            <a:endParaRPr lang="en-US" altLang="zh-CN" sz="800" dirty="0">
              <a:solidFill>
                <a:schemeClr val="bg1">
                  <a:lumMod val="50000"/>
                </a:schemeClr>
              </a:solidFill>
            </a:endParaRPr>
          </a:p>
          <a:p>
            <a:pPr>
              <a:lnSpc>
                <a:spcPct val="120000"/>
              </a:lnSpc>
              <a:buFont typeface="Arial" pitchFamily="34" charset="0"/>
              <a:buNone/>
            </a:pPr>
            <a:r>
              <a:rPr lang="zh-CN" altLang="en-US" sz="800" dirty="0">
                <a:solidFill>
                  <a:schemeClr val="bg1">
                    <a:lumMod val="50000"/>
                  </a:schemeClr>
                </a:solidFill>
              </a:rPr>
              <a:t>当访问模式突然改变时，不需要长时间建立“记忆”，不存在缓存污染的情况，曾经的热数据还是会换出，不会白占页框</a:t>
            </a:r>
            <a:endParaRPr lang="en-US" altLang="zh-CN" sz="800"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a:p>
            <a:pPr>
              <a:lnSpc>
                <a:spcPct val="120000"/>
              </a:lnSpc>
              <a:buFont typeface="Arial" pitchFamily="34" charset="0"/>
              <a:buNone/>
            </a:pPr>
            <a:endParaRPr lang="en-US" altLang="zh-CN" sz="800" dirty="0">
              <a:solidFill>
                <a:schemeClr val="bg1">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1"/>
          <p:cNvSpPr/>
          <p:nvPr/>
        </p:nvSpPr>
        <p:spPr bwMode="auto">
          <a:xfrm>
            <a:off x="3271143" y="2152589"/>
            <a:ext cx="974725" cy="973438"/>
          </a:xfrm>
          <a:custGeom>
            <a:avLst/>
            <a:gdLst>
              <a:gd name="T0" fmla="*/ 282 w 565"/>
              <a:gd name="T1" fmla="*/ 0 h 565"/>
              <a:gd name="T2" fmla="*/ 0 w 565"/>
              <a:gd name="T3" fmla="*/ 0 h 565"/>
              <a:gd name="T4" fmla="*/ 0 w 565"/>
              <a:gd name="T5" fmla="*/ 283 h 565"/>
              <a:gd name="T6" fmla="*/ 282 w 565"/>
              <a:gd name="T7" fmla="*/ 565 h 565"/>
              <a:gd name="T8" fmla="*/ 565 w 565"/>
              <a:gd name="T9" fmla="*/ 565 h 565"/>
              <a:gd name="T10" fmla="*/ 565 w 565"/>
              <a:gd name="T11" fmla="*/ 283 h 565"/>
              <a:gd name="T12" fmla="*/ 282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0"/>
                </a:moveTo>
                <a:cubicBezTo>
                  <a:pt x="0" y="0"/>
                  <a:pt x="0" y="0"/>
                  <a:pt x="0" y="0"/>
                </a:cubicBezTo>
                <a:cubicBezTo>
                  <a:pt x="0" y="283"/>
                  <a:pt x="0" y="283"/>
                  <a:pt x="0" y="283"/>
                </a:cubicBezTo>
                <a:cubicBezTo>
                  <a:pt x="0" y="439"/>
                  <a:pt x="126" y="565"/>
                  <a:pt x="282" y="565"/>
                </a:cubicBezTo>
                <a:cubicBezTo>
                  <a:pt x="565" y="565"/>
                  <a:pt x="565" y="565"/>
                  <a:pt x="565" y="565"/>
                </a:cubicBezTo>
                <a:cubicBezTo>
                  <a:pt x="565" y="283"/>
                  <a:pt x="565" y="283"/>
                  <a:pt x="565" y="283"/>
                </a:cubicBezTo>
                <a:cubicBezTo>
                  <a:pt x="565" y="127"/>
                  <a:pt x="438" y="0"/>
                  <a:pt x="282" y="0"/>
                </a:cubicBezTo>
                <a:close/>
              </a:path>
            </a:pathLst>
          </a:custGeom>
          <a:solidFill>
            <a:schemeClr val="accent1"/>
          </a:solidFill>
          <a:ln>
            <a:noFill/>
          </a:ln>
        </p:spPr>
        <p:txBody>
          <a:bodyPr/>
          <a:lstStyle/>
          <a:p>
            <a:endParaRPr lang="zh-CN" altLang="en-US"/>
          </a:p>
        </p:txBody>
      </p:sp>
      <p:sp>
        <p:nvSpPr>
          <p:cNvPr id="3" name="Freeform 22"/>
          <p:cNvSpPr/>
          <p:nvPr/>
        </p:nvSpPr>
        <p:spPr bwMode="auto">
          <a:xfrm>
            <a:off x="4283968" y="2152589"/>
            <a:ext cx="973137" cy="973438"/>
          </a:xfrm>
          <a:custGeom>
            <a:avLst/>
            <a:gdLst>
              <a:gd name="T0" fmla="*/ 283 w 565"/>
              <a:gd name="T1" fmla="*/ 0 h 565"/>
              <a:gd name="T2" fmla="*/ 565 w 565"/>
              <a:gd name="T3" fmla="*/ 0 h 565"/>
              <a:gd name="T4" fmla="*/ 565 w 565"/>
              <a:gd name="T5" fmla="*/ 283 h 565"/>
              <a:gd name="T6" fmla="*/ 283 w 565"/>
              <a:gd name="T7" fmla="*/ 565 h 565"/>
              <a:gd name="T8" fmla="*/ 0 w 565"/>
              <a:gd name="T9" fmla="*/ 565 h 565"/>
              <a:gd name="T10" fmla="*/ 0 w 565"/>
              <a:gd name="T11" fmla="*/ 283 h 565"/>
              <a:gd name="T12" fmla="*/ 283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0"/>
                </a:moveTo>
                <a:cubicBezTo>
                  <a:pt x="565" y="0"/>
                  <a:pt x="565" y="0"/>
                  <a:pt x="565" y="0"/>
                </a:cubicBezTo>
                <a:cubicBezTo>
                  <a:pt x="565" y="283"/>
                  <a:pt x="565" y="283"/>
                  <a:pt x="565" y="283"/>
                </a:cubicBezTo>
                <a:cubicBezTo>
                  <a:pt x="565" y="439"/>
                  <a:pt x="439" y="565"/>
                  <a:pt x="283" y="565"/>
                </a:cubicBezTo>
                <a:cubicBezTo>
                  <a:pt x="0" y="565"/>
                  <a:pt x="0" y="565"/>
                  <a:pt x="0" y="565"/>
                </a:cubicBezTo>
                <a:cubicBezTo>
                  <a:pt x="0" y="283"/>
                  <a:pt x="0" y="283"/>
                  <a:pt x="0" y="283"/>
                </a:cubicBezTo>
                <a:cubicBezTo>
                  <a:pt x="0" y="127"/>
                  <a:pt x="127" y="0"/>
                  <a:pt x="283" y="0"/>
                </a:cubicBezTo>
                <a:close/>
              </a:path>
            </a:pathLst>
          </a:custGeom>
          <a:solidFill>
            <a:schemeClr val="accent2"/>
          </a:solidFill>
          <a:ln>
            <a:noFill/>
          </a:ln>
        </p:spPr>
        <p:txBody>
          <a:bodyPr/>
          <a:lstStyle/>
          <a:p>
            <a:endParaRPr lang="zh-CN" altLang="en-US"/>
          </a:p>
        </p:txBody>
      </p:sp>
      <p:sp>
        <p:nvSpPr>
          <p:cNvPr id="6" name="Rectangle 25"/>
          <p:cNvSpPr>
            <a:spLocks noChangeArrowheads="1"/>
          </p:cNvSpPr>
          <p:nvPr/>
        </p:nvSpPr>
        <p:spPr bwMode="auto">
          <a:xfrm>
            <a:off x="3355263" y="2320917"/>
            <a:ext cx="82394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4000" dirty="0">
                <a:solidFill>
                  <a:srgbClr val="FFFFFF"/>
                </a:solidFill>
                <a:latin typeface="+mj-lt"/>
              </a:rPr>
              <a:t>LRU</a:t>
            </a:r>
            <a:endParaRPr lang="zh-CN" altLang="zh-CN" sz="4000" dirty="0">
              <a:latin typeface="+mj-lt"/>
            </a:endParaRPr>
          </a:p>
        </p:txBody>
      </p:sp>
      <p:sp>
        <p:nvSpPr>
          <p:cNvPr id="7" name="Rectangle 26"/>
          <p:cNvSpPr>
            <a:spLocks noChangeArrowheads="1"/>
          </p:cNvSpPr>
          <p:nvPr/>
        </p:nvSpPr>
        <p:spPr bwMode="auto">
          <a:xfrm>
            <a:off x="4339723" y="2320917"/>
            <a:ext cx="78066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4000" dirty="0">
                <a:solidFill>
                  <a:srgbClr val="FFFFFF"/>
                </a:solidFill>
                <a:latin typeface="+mj-lt"/>
              </a:rPr>
              <a:t>LFU</a:t>
            </a:r>
            <a:endParaRPr lang="zh-CN" altLang="zh-CN" sz="4000" dirty="0">
              <a:latin typeface="+mj-lt"/>
            </a:endParaRPr>
          </a:p>
        </p:txBody>
      </p:sp>
      <p:sp>
        <p:nvSpPr>
          <p:cNvPr id="14" name="椭圆 13"/>
          <p:cNvSpPr/>
          <p:nvPr/>
        </p:nvSpPr>
        <p:spPr>
          <a:xfrm>
            <a:off x="4015507" y="2896589"/>
            <a:ext cx="503582" cy="503737"/>
          </a:xfrm>
          <a:prstGeom prst="ellipse">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6"/>
          <p:cNvSpPr>
            <a:spLocks noEditPoints="1"/>
          </p:cNvSpPr>
          <p:nvPr/>
        </p:nvSpPr>
        <p:spPr bwMode="auto">
          <a:xfrm>
            <a:off x="4135656" y="3047619"/>
            <a:ext cx="263284" cy="201676"/>
          </a:xfrm>
          <a:custGeom>
            <a:avLst/>
            <a:gdLst>
              <a:gd name="T0" fmla="*/ 218 w 235"/>
              <a:gd name="T1" fmla="*/ 76 h 180"/>
              <a:gd name="T2" fmla="*/ 230 w 235"/>
              <a:gd name="T3" fmla="*/ 106 h 180"/>
              <a:gd name="T4" fmla="*/ 206 w 235"/>
              <a:gd name="T5" fmla="*/ 107 h 180"/>
              <a:gd name="T6" fmla="*/ 117 w 235"/>
              <a:gd name="T7" fmla="*/ 180 h 180"/>
              <a:gd name="T8" fmla="*/ 54 w 235"/>
              <a:gd name="T9" fmla="*/ 154 h 180"/>
              <a:gd name="T10" fmla="*/ 66 w 235"/>
              <a:gd name="T11" fmla="*/ 141 h 180"/>
              <a:gd name="T12" fmla="*/ 117 w 235"/>
              <a:gd name="T13" fmla="*/ 162 h 180"/>
              <a:gd name="T14" fmla="*/ 187 w 235"/>
              <a:gd name="T15" fmla="*/ 107 h 180"/>
              <a:gd name="T16" fmla="*/ 162 w 235"/>
              <a:gd name="T17" fmla="*/ 99 h 180"/>
              <a:gd name="T18" fmla="*/ 178 w 235"/>
              <a:gd name="T19" fmla="*/ 76 h 180"/>
              <a:gd name="T20" fmla="*/ 203 w 235"/>
              <a:gd name="T21" fmla="*/ 58 h 180"/>
              <a:gd name="T22" fmla="*/ 204 w 235"/>
              <a:gd name="T23" fmla="*/ 87 h 180"/>
              <a:gd name="T24" fmla="*/ 198 w 235"/>
              <a:gd name="T25" fmla="*/ 79 h 180"/>
              <a:gd name="T26" fmla="*/ 190 w 235"/>
              <a:gd name="T27" fmla="*/ 90 h 180"/>
              <a:gd name="T28" fmla="*/ 199 w 235"/>
              <a:gd name="T29" fmla="*/ 90 h 180"/>
              <a:gd name="T30" fmla="*/ 204 w 235"/>
              <a:gd name="T31" fmla="*/ 87 h 180"/>
              <a:gd name="T32" fmla="*/ 30 w 235"/>
              <a:gd name="T33" fmla="*/ 120 h 180"/>
              <a:gd name="T34" fmla="*/ 44 w 235"/>
              <a:gd name="T35" fmla="*/ 120 h 180"/>
              <a:gd name="T36" fmla="*/ 71 w 235"/>
              <a:gd name="T37" fmla="*/ 87 h 180"/>
              <a:gd name="T38" fmla="*/ 73 w 235"/>
              <a:gd name="T39" fmla="*/ 81 h 180"/>
              <a:gd name="T40" fmla="*/ 47 w 235"/>
              <a:gd name="T41" fmla="*/ 72 h 180"/>
              <a:gd name="T42" fmla="*/ 117 w 235"/>
              <a:gd name="T43" fmla="*/ 18 h 180"/>
              <a:gd name="T44" fmla="*/ 168 w 235"/>
              <a:gd name="T45" fmla="*/ 39 h 180"/>
              <a:gd name="T46" fmla="*/ 180 w 235"/>
              <a:gd name="T47" fmla="*/ 26 h 180"/>
              <a:gd name="T48" fmla="*/ 117 w 235"/>
              <a:gd name="T49" fmla="*/ 0 h 180"/>
              <a:gd name="T50" fmla="*/ 29 w 235"/>
              <a:gd name="T51" fmla="*/ 72 h 180"/>
              <a:gd name="T52" fmla="*/ 4 w 235"/>
              <a:gd name="T53" fmla="*/ 74 h 180"/>
              <a:gd name="T54" fmla="*/ 16 w 235"/>
              <a:gd name="T55" fmla="*/ 104 h 180"/>
              <a:gd name="T56" fmla="*/ 30 w 235"/>
              <a:gd name="T57" fmla="*/ 93 h 180"/>
              <a:gd name="T58" fmla="*/ 29 w 235"/>
              <a:gd name="T59" fmla="*/ 90 h 180"/>
              <a:gd name="T60" fmla="*/ 37 w 235"/>
              <a:gd name="T61" fmla="*/ 90 h 180"/>
              <a:gd name="T62" fmla="*/ 43 w 235"/>
              <a:gd name="T63" fmla="*/ 93 h 180"/>
              <a:gd name="T64" fmla="*/ 30 w 235"/>
              <a:gd name="T65" fmla="*/ 9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180">
                <a:moveTo>
                  <a:pt x="205" y="60"/>
                </a:moveTo>
                <a:cubicBezTo>
                  <a:pt x="218" y="76"/>
                  <a:pt x="218" y="76"/>
                  <a:pt x="218" y="76"/>
                </a:cubicBezTo>
                <a:cubicBezTo>
                  <a:pt x="232" y="93"/>
                  <a:pt x="232" y="93"/>
                  <a:pt x="232" y="93"/>
                </a:cubicBezTo>
                <a:cubicBezTo>
                  <a:pt x="235" y="97"/>
                  <a:pt x="234" y="103"/>
                  <a:pt x="230" y="106"/>
                </a:cubicBezTo>
                <a:cubicBezTo>
                  <a:pt x="228" y="107"/>
                  <a:pt x="226" y="108"/>
                  <a:pt x="224" y="107"/>
                </a:cubicBezTo>
                <a:cubicBezTo>
                  <a:pt x="206" y="107"/>
                  <a:pt x="206" y="107"/>
                  <a:pt x="206" y="107"/>
                </a:cubicBezTo>
                <a:cubicBezTo>
                  <a:pt x="202" y="127"/>
                  <a:pt x="192" y="144"/>
                  <a:pt x="177" y="157"/>
                </a:cubicBezTo>
                <a:cubicBezTo>
                  <a:pt x="162" y="171"/>
                  <a:pt x="140" y="180"/>
                  <a:pt x="117" y="180"/>
                </a:cubicBezTo>
                <a:cubicBezTo>
                  <a:pt x="105" y="180"/>
                  <a:pt x="94" y="177"/>
                  <a:pt x="83" y="173"/>
                </a:cubicBezTo>
                <a:cubicBezTo>
                  <a:pt x="72" y="168"/>
                  <a:pt x="62" y="162"/>
                  <a:pt x="54" y="154"/>
                </a:cubicBezTo>
                <a:cubicBezTo>
                  <a:pt x="50" y="150"/>
                  <a:pt x="50" y="144"/>
                  <a:pt x="54" y="141"/>
                </a:cubicBezTo>
                <a:cubicBezTo>
                  <a:pt x="57" y="137"/>
                  <a:pt x="63" y="137"/>
                  <a:pt x="66" y="141"/>
                </a:cubicBezTo>
                <a:cubicBezTo>
                  <a:pt x="73" y="148"/>
                  <a:pt x="81" y="153"/>
                  <a:pt x="90" y="157"/>
                </a:cubicBezTo>
                <a:cubicBezTo>
                  <a:pt x="98" y="160"/>
                  <a:pt x="108" y="162"/>
                  <a:pt x="117" y="162"/>
                </a:cubicBezTo>
                <a:cubicBezTo>
                  <a:pt x="136" y="162"/>
                  <a:pt x="153" y="155"/>
                  <a:pt x="166" y="144"/>
                </a:cubicBezTo>
                <a:cubicBezTo>
                  <a:pt x="176" y="134"/>
                  <a:pt x="184" y="122"/>
                  <a:pt x="187" y="107"/>
                </a:cubicBezTo>
                <a:cubicBezTo>
                  <a:pt x="171" y="107"/>
                  <a:pt x="171" y="107"/>
                  <a:pt x="171" y="107"/>
                </a:cubicBezTo>
                <a:cubicBezTo>
                  <a:pt x="166" y="107"/>
                  <a:pt x="162" y="104"/>
                  <a:pt x="162" y="99"/>
                </a:cubicBezTo>
                <a:cubicBezTo>
                  <a:pt x="162" y="96"/>
                  <a:pt x="163" y="95"/>
                  <a:pt x="164" y="93"/>
                </a:cubicBezTo>
                <a:cubicBezTo>
                  <a:pt x="178" y="76"/>
                  <a:pt x="178" y="76"/>
                  <a:pt x="178" y="76"/>
                </a:cubicBezTo>
                <a:cubicBezTo>
                  <a:pt x="191" y="59"/>
                  <a:pt x="191" y="59"/>
                  <a:pt x="191" y="59"/>
                </a:cubicBezTo>
                <a:cubicBezTo>
                  <a:pt x="194" y="56"/>
                  <a:pt x="200" y="55"/>
                  <a:pt x="203" y="58"/>
                </a:cubicBezTo>
                <a:cubicBezTo>
                  <a:pt x="204" y="58"/>
                  <a:pt x="205" y="59"/>
                  <a:pt x="205" y="60"/>
                </a:cubicBezTo>
                <a:close/>
                <a:moveTo>
                  <a:pt x="204" y="87"/>
                </a:moveTo>
                <a:cubicBezTo>
                  <a:pt x="204" y="87"/>
                  <a:pt x="204" y="87"/>
                  <a:pt x="204" y="87"/>
                </a:cubicBezTo>
                <a:cubicBezTo>
                  <a:pt x="198" y="79"/>
                  <a:pt x="198" y="79"/>
                  <a:pt x="198" y="79"/>
                </a:cubicBezTo>
                <a:cubicBezTo>
                  <a:pt x="192" y="87"/>
                  <a:pt x="192" y="87"/>
                  <a:pt x="192" y="87"/>
                </a:cubicBezTo>
                <a:cubicBezTo>
                  <a:pt x="190" y="90"/>
                  <a:pt x="190" y="90"/>
                  <a:pt x="190" y="90"/>
                </a:cubicBezTo>
                <a:cubicBezTo>
                  <a:pt x="198" y="90"/>
                  <a:pt x="198" y="90"/>
                  <a:pt x="198" y="90"/>
                </a:cubicBezTo>
                <a:cubicBezTo>
                  <a:pt x="198" y="90"/>
                  <a:pt x="198" y="90"/>
                  <a:pt x="199" y="90"/>
                </a:cubicBezTo>
                <a:cubicBezTo>
                  <a:pt x="206" y="90"/>
                  <a:pt x="206" y="90"/>
                  <a:pt x="206" y="90"/>
                </a:cubicBezTo>
                <a:cubicBezTo>
                  <a:pt x="204" y="87"/>
                  <a:pt x="204" y="87"/>
                  <a:pt x="204" y="87"/>
                </a:cubicBezTo>
                <a:close/>
                <a:moveTo>
                  <a:pt x="30" y="120"/>
                </a:moveTo>
                <a:cubicBezTo>
                  <a:pt x="30" y="120"/>
                  <a:pt x="30" y="120"/>
                  <a:pt x="30" y="120"/>
                </a:cubicBezTo>
                <a:cubicBezTo>
                  <a:pt x="30" y="121"/>
                  <a:pt x="31" y="121"/>
                  <a:pt x="31" y="122"/>
                </a:cubicBezTo>
                <a:cubicBezTo>
                  <a:pt x="35" y="125"/>
                  <a:pt x="41" y="124"/>
                  <a:pt x="44" y="120"/>
                </a:cubicBezTo>
                <a:cubicBezTo>
                  <a:pt x="57" y="104"/>
                  <a:pt x="57" y="104"/>
                  <a:pt x="57" y="104"/>
                </a:cubicBezTo>
                <a:cubicBezTo>
                  <a:pt x="71" y="87"/>
                  <a:pt x="71" y="87"/>
                  <a:pt x="71" y="87"/>
                </a:cubicBezTo>
                <a:cubicBezTo>
                  <a:pt x="71" y="87"/>
                  <a:pt x="71" y="87"/>
                  <a:pt x="71" y="87"/>
                </a:cubicBezTo>
                <a:cubicBezTo>
                  <a:pt x="72" y="85"/>
                  <a:pt x="73" y="83"/>
                  <a:pt x="73" y="81"/>
                </a:cubicBezTo>
                <a:cubicBezTo>
                  <a:pt x="73" y="76"/>
                  <a:pt x="68" y="72"/>
                  <a:pt x="64" y="72"/>
                </a:cubicBezTo>
                <a:cubicBezTo>
                  <a:pt x="47" y="72"/>
                  <a:pt x="47" y="72"/>
                  <a:pt x="47" y="72"/>
                </a:cubicBezTo>
                <a:cubicBezTo>
                  <a:pt x="51" y="58"/>
                  <a:pt x="58" y="45"/>
                  <a:pt x="69" y="36"/>
                </a:cubicBezTo>
                <a:cubicBezTo>
                  <a:pt x="82" y="25"/>
                  <a:pt x="98" y="18"/>
                  <a:pt x="117" y="18"/>
                </a:cubicBezTo>
                <a:cubicBezTo>
                  <a:pt x="127" y="18"/>
                  <a:pt x="136" y="20"/>
                  <a:pt x="144" y="23"/>
                </a:cubicBezTo>
                <a:cubicBezTo>
                  <a:pt x="153" y="27"/>
                  <a:pt x="161" y="32"/>
                  <a:pt x="168" y="39"/>
                </a:cubicBezTo>
                <a:cubicBezTo>
                  <a:pt x="171" y="42"/>
                  <a:pt x="177" y="42"/>
                  <a:pt x="180" y="39"/>
                </a:cubicBezTo>
                <a:cubicBezTo>
                  <a:pt x="184" y="35"/>
                  <a:pt x="184" y="30"/>
                  <a:pt x="180" y="26"/>
                </a:cubicBezTo>
                <a:cubicBezTo>
                  <a:pt x="172" y="18"/>
                  <a:pt x="162" y="11"/>
                  <a:pt x="151" y="7"/>
                </a:cubicBezTo>
                <a:cubicBezTo>
                  <a:pt x="141" y="2"/>
                  <a:pt x="129" y="0"/>
                  <a:pt x="117" y="0"/>
                </a:cubicBezTo>
                <a:cubicBezTo>
                  <a:pt x="94" y="0"/>
                  <a:pt x="73" y="9"/>
                  <a:pt x="57" y="23"/>
                </a:cubicBezTo>
                <a:cubicBezTo>
                  <a:pt x="43" y="35"/>
                  <a:pt x="33" y="53"/>
                  <a:pt x="29" y="72"/>
                </a:cubicBezTo>
                <a:cubicBezTo>
                  <a:pt x="11" y="72"/>
                  <a:pt x="11" y="72"/>
                  <a:pt x="11" y="72"/>
                </a:cubicBezTo>
                <a:cubicBezTo>
                  <a:pt x="9" y="72"/>
                  <a:pt x="6" y="73"/>
                  <a:pt x="4" y="74"/>
                </a:cubicBezTo>
                <a:cubicBezTo>
                  <a:pt x="1" y="77"/>
                  <a:pt x="0" y="83"/>
                  <a:pt x="3" y="87"/>
                </a:cubicBezTo>
                <a:cubicBezTo>
                  <a:pt x="16" y="104"/>
                  <a:pt x="16" y="104"/>
                  <a:pt x="16" y="104"/>
                </a:cubicBezTo>
                <a:cubicBezTo>
                  <a:pt x="30" y="120"/>
                  <a:pt x="30" y="120"/>
                  <a:pt x="30" y="120"/>
                </a:cubicBezTo>
                <a:close/>
                <a:moveTo>
                  <a:pt x="30" y="93"/>
                </a:moveTo>
                <a:cubicBezTo>
                  <a:pt x="30" y="93"/>
                  <a:pt x="30" y="93"/>
                  <a:pt x="30" y="93"/>
                </a:cubicBezTo>
                <a:cubicBezTo>
                  <a:pt x="29" y="90"/>
                  <a:pt x="29" y="90"/>
                  <a:pt x="29" y="90"/>
                </a:cubicBezTo>
                <a:cubicBezTo>
                  <a:pt x="36" y="90"/>
                  <a:pt x="36" y="90"/>
                  <a:pt x="36" y="90"/>
                </a:cubicBezTo>
                <a:cubicBezTo>
                  <a:pt x="37" y="90"/>
                  <a:pt x="37" y="90"/>
                  <a:pt x="37" y="90"/>
                </a:cubicBezTo>
                <a:cubicBezTo>
                  <a:pt x="45" y="90"/>
                  <a:pt x="45" y="90"/>
                  <a:pt x="45" y="90"/>
                </a:cubicBezTo>
                <a:cubicBezTo>
                  <a:pt x="43" y="93"/>
                  <a:pt x="43" y="93"/>
                  <a:pt x="43" y="93"/>
                </a:cubicBezTo>
                <a:cubicBezTo>
                  <a:pt x="37" y="100"/>
                  <a:pt x="37" y="100"/>
                  <a:pt x="37" y="100"/>
                </a:cubicBezTo>
                <a:cubicBezTo>
                  <a:pt x="30" y="93"/>
                  <a:pt x="30" y="93"/>
                  <a:pt x="30" y="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分析</a:t>
            </a:r>
            <a:endParaRPr lang="en-US" altLang="zh-CN" sz="2000" dirty="0">
              <a:solidFill>
                <a:schemeClr val="accent1"/>
              </a:solidFill>
              <a:latin typeface="微软雅黑" pitchFamily="34" charset="-122"/>
              <a:ea typeface="微软雅黑" pitchFamily="34" charset="-122"/>
            </a:endParaRPr>
          </a:p>
        </p:txBody>
      </p:sp>
      <p:grpSp>
        <p:nvGrpSpPr>
          <p:cNvPr id="25" name="组合 24"/>
          <p:cNvGrpSpPr/>
          <p:nvPr/>
        </p:nvGrpSpPr>
        <p:grpSpPr>
          <a:xfrm>
            <a:off x="416158" y="699542"/>
            <a:ext cx="899592" cy="56017"/>
            <a:chOff x="0" y="2842590"/>
            <a:chExt cx="7054752" cy="89199"/>
          </a:xfrm>
        </p:grpSpPr>
        <p:sp>
          <p:nvSpPr>
            <p:cNvPr id="26" name="矩形 25"/>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Rectangle 37">
            <a:extLst>
              <a:ext uri="{FF2B5EF4-FFF2-40B4-BE49-F238E27FC236}">
                <a16:creationId xmlns:a16="http://schemas.microsoft.com/office/drawing/2014/main" id="{DD40B202-3504-0048-A754-D1047D465306}"/>
              </a:ext>
            </a:extLst>
          </p:cNvPr>
          <p:cNvSpPr>
            <a:spLocks noChangeArrowheads="1"/>
          </p:cNvSpPr>
          <p:nvPr/>
        </p:nvSpPr>
        <p:spPr bwMode="auto">
          <a:xfrm>
            <a:off x="1655271" y="1045908"/>
            <a:ext cx="5941065" cy="90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200" b="1" dirty="0">
                <a:solidFill>
                  <a:schemeClr val="tx1">
                    <a:lumMod val="75000"/>
                    <a:lumOff val="25000"/>
                  </a:schemeClr>
                </a:solidFill>
              </a:rPr>
              <a:t>综上所述，</a:t>
            </a:r>
            <a:r>
              <a:rPr lang="en-US" altLang="zh-CN" sz="1200" b="1" dirty="0">
                <a:solidFill>
                  <a:schemeClr val="tx1">
                    <a:lumMod val="75000"/>
                    <a:lumOff val="25000"/>
                  </a:schemeClr>
                </a:solidFill>
              </a:rPr>
              <a:t>LRU</a:t>
            </a:r>
            <a:r>
              <a:rPr lang="zh-CN" altLang="en-US" sz="1200" b="1" dirty="0">
                <a:solidFill>
                  <a:schemeClr val="tx1">
                    <a:lumMod val="75000"/>
                    <a:lumOff val="25000"/>
                  </a:schemeClr>
                </a:solidFill>
              </a:rPr>
              <a:t>能适应访问模式的快速变化，但是对于小的“访问波动”不能很好的化解；而</a:t>
            </a:r>
            <a:r>
              <a:rPr lang="en-US" altLang="zh-CN" sz="1200" b="1" dirty="0">
                <a:solidFill>
                  <a:schemeClr val="tx1">
                    <a:lumMod val="75000"/>
                    <a:lumOff val="25000"/>
                  </a:schemeClr>
                </a:solidFill>
              </a:rPr>
              <a:t>LFU</a:t>
            </a:r>
            <a:r>
              <a:rPr lang="zh-CN" altLang="en-US" sz="1200" b="1" dirty="0">
                <a:solidFill>
                  <a:schemeClr val="tx1">
                    <a:lumMod val="75000"/>
                    <a:lumOff val="25000"/>
                  </a:schemeClr>
                </a:solidFill>
              </a:rPr>
              <a:t>不能适应访问模式的快速变化，但是不受小的“访问波动”的影响。</a:t>
            </a:r>
            <a:endParaRPr lang="en-US" altLang="zh-CN" sz="1200" b="1" dirty="0">
              <a:solidFill>
                <a:schemeClr val="tx1">
                  <a:lumMod val="75000"/>
                  <a:lumOff val="25000"/>
                </a:schemeClr>
              </a:solidFill>
            </a:endParaRPr>
          </a:p>
          <a:p>
            <a:pPr>
              <a:lnSpc>
                <a:spcPct val="120000"/>
              </a:lnSpc>
              <a:spcBef>
                <a:spcPts val="300"/>
              </a:spcBef>
            </a:pPr>
            <a:r>
              <a:rPr lang="zh-CN" altLang="en-US" sz="1200" b="1" dirty="0">
                <a:solidFill>
                  <a:schemeClr val="tx1">
                    <a:lumMod val="75000"/>
                    <a:lumOff val="25000"/>
                  </a:schemeClr>
                </a:solidFill>
              </a:rPr>
              <a:t>也就是说两种方法实际应用起来缺页率的高低完全受页面访问模式的影响，但是访问模式具体是怎样我们是无法得知的</a:t>
            </a:r>
            <a:r>
              <a:rPr lang="en-US" altLang="zh-CN" sz="1200" b="1" dirty="0">
                <a:solidFill>
                  <a:schemeClr val="tx1">
                    <a:lumMod val="75000"/>
                    <a:lumOff val="25000"/>
                  </a:schemeClr>
                </a:solidFill>
              </a:rPr>
              <a:t>……………</a:t>
            </a:r>
            <a:endParaRPr lang="zh-CN" altLang="en-US" sz="1200" dirty="0">
              <a:solidFill>
                <a:schemeClr val="bg1">
                  <a:lumMod val="50000"/>
                </a:schemeClr>
              </a:solidFill>
            </a:endParaRPr>
          </a:p>
        </p:txBody>
      </p:sp>
      <p:sp>
        <p:nvSpPr>
          <p:cNvPr id="37" name="Rectangle 37">
            <a:extLst>
              <a:ext uri="{FF2B5EF4-FFF2-40B4-BE49-F238E27FC236}">
                <a16:creationId xmlns:a16="http://schemas.microsoft.com/office/drawing/2014/main" id="{6B481F7F-8C54-E540-8848-A4846090523A}"/>
              </a:ext>
            </a:extLst>
          </p:cNvPr>
          <p:cNvSpPr>
            <a:spLocks noChangeArrowheads="1"/>
          </p:cNvSpPr>
          <p:nvPr/>
        </p:nvSpPr>
        <p:spPr bwMode="auto">
          <a:xfrm>
            <a:off x="1675217" y="3694355"/>
            <a:ext cx="5921119" cy="69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400" b="1" dirty="0">
                <a:solidFill>
                  <a:schemeClr val="tx1">
                    <a:lumMod val="75000"/>
                    <a:lumOff val="25000"/>
                  </a:schemeClr>
                </a:solidFill>
              </a:rPr>
              <a:t>有没有一种算法能自己判断当前的访问模式，并选择相应的算法，以造成尽量少的缺页呢？</a:t>
            </a:r>
            <a:endParaRPr lang="en-US" altLang="zh-CN" sz="1400" b="1" dirty="0">
              <a:solidFill>
                <a:schemeClr val="tx1">
                  <a:lumMod val="75000"/>
                  <a:lumOff val="25000"/>
                </a:schemeClr>
              </a:solidFill>
            </a:endParaRPr>
          </a:p>
          <a:p>
            <a:pPr>
              <a:lnSpc>
                <a:spcPct val="120000"/>
              </a:lnSpc>
              <a:spcBef>
                <a:spcPts val="300"/>
              </a:spcBef>
            </a:pPr>
            <a:endParaRPr lang="zh-CN" altLang="en-US" sz="800" dirty="0">
              <a:solidFill>
                <a:schemeClr val="bg1">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21" name="Group 45"/>
          <p:cNvGrpSpPr/>
          <p:nvPr/>
        </p:nvGrpSpPr>
        <p:grpSpPr bwMode="auto">
          <a:xfrm flipH="1">
            <a:off x="618689" y="995239"/>
            <a:ext cx="209550" cy="257254"/>
            <a:chOff x="0" y="0"/>
            <a:chExt cx="134" cy="163"/>
          </a:xfrm>
          <a:solidFill>
            <a:schemeClr val="accent1"/>
          </a:solidFill>
        </p:grpSpPr>
        <p:sp>
          <p:nvSpPr>
            <p:cNvPr id="24622" name="Freeform 46"/>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23" name="Rectangle 47"/>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sp>
          <p:nvSpPr>
            <p:cNvPr id="24624" name="Rectangle 48"/>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grpSp>
      <p:sp>
        <p:nvSpPr>
          <p:cNvPr id="24626" name="Text Box 50"/>
          <p:cNvSpPr txBox="1">
            <a:spLocks noChangeArrowheads="1"/>
          </p:cNvSpPr>
          <p:nvPr/>
        </p:nvSpPr>
        <p:spPr bwMode="auto">
          <a:xfrm>
            <a:off x="978403" y="893033"/>
            <a:ext cx="1136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1"/>
                </a:solidFill>
                <a:latin typeface="Impact" pitchFamily="34" charset="0"/>
              </a:rPr>
              <a:t>01</a:t>
            </a:r>
            <a:r>
              <a:rPr lang="zh-CN" altLang="en-US" sz="2400" dirty="0">
                <a:solidFill>
                  <a:schemeClr val="accent1"/>
                </a:solidFill>
                <a:latin typeface="Impact" pitchFamily="34" charset="0"/>
              </a:rPr>
              <a:t> 准备</a:t>
            </a:r>
            <a:endParaRPr lang="zh-CN" altLang="zh-CN" sz="2400" dirty="0">
              <a:solidFill>
                <a:schemeClr val="accent1"/>
              </a:solidFill>
              <a:latin typeface="Impact" pitchFamily="34" charset="0"/>
            </a:endParaRPr>
          </a:p>
        </p:txBody>
      </p:sp>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算法原理</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74D6DA58-8A92-1E46-8842-740E6C43048E}"/>
              </a:ext>
            </a:extLst>
          </p:cNvPr>
          <p:cNvSpPr txBox="1"/>
          <p:nvPr/>
        </p:nvSpPr>
        <p:spPr>
          <a:xfrm>
            <a:off x="545772" y="1431012"/>
            <a:ext cx="8208912" cy="1477328"/>
          </a:xfrm>
          <a:prstGeom prst="rect">
            <a:avLst/>
          </a:prstGeom>
          <a:noFill/>
        </p:spPr>
        <p:txBody>
          <a:bodyPr wrap="square" rtlCol="0">
            <a:spAutoFit/>
          </a:bodyPr>
          <a:lstStyle/>
          <a:p>
            <a:r>
              <a:rPr kumimoji="1" lang="en-US" altLang="zh-CN" dirty="0"/>
              <a:t>·</a:t>
            </a:r>
            <a:r>
              <a:rPr kumimoji="1" lang="zh-CN" altLang="en-US" dirty="0"/>
              <a:t> 首先将</a:t>
            </a:r>
            <a:r>
              <a:rPr kumimoji="1" lang="en-US" altLang="zh-CN" dirty="0"/>
              <a:t>cache</a:t>
            </a:r>
            <a:r>
              <a:rPr kumimoji="1" lang="zh-CN" altLang="en-US" dirty="0"/>
              <a:t>对半分成两组，命名为</a:t>
            </a:r>
            <a:r>
              <a:rPr kumimoji="1" lang="en-US" altLang="zh-CN" dirty="0" err="1"/>
              <a:t>LRULive,LFULive</a:t>
            </a:r>
            <a:r>
              <a:rPr kumimoji="1" lang="en-US" altLang="zh-CN" dirty="0"/>
              <a:t>.</a:t>
            </a:r>
            <a:r>
              <a:rPr kumimoji="1" lang="zh-CN" altLang="en-US" dirty="0"/>
              <a:t>（容量根据后续算法动态调整），以上两者还分别对应两个队列</a:t>
            </a:r>
            <a:r>
              <a:rPr kumimoji="1" lang="en-US" altLang="zh-CN" dirty="0" err="1"/>
              <a:t>LRUGhost,LFUGhost</a:t>
            </a:r>
            <a:r>
              <a:rPr kumimoji="1" lang="zh-CN" altLang="en-US" dirty="0"/>
              <a:t>（容量固定）用来记录被从</a:t>
            </a:r>
            <a:r>
              <a:rPr kumimoji="1" lang="en-US" altLang="zh-CN" dirty="0"/>
              <a:t>Live</a:t>
            </a:r>
            <a:r>
              <a:rPr kumimoji="1" lang="zh-CN" altLang="en-US" dirty="0"/>
              <a:t>换出的页面</a:t>
            </a:r>
            <a:r>
              <a:rPr kumimoji="1" lang="en-US" altLang="zh-CN" dirty="0"/>
              <a:t>.</a:t>
            </a:r>
          </a:p>
          <a:p>
            <a:r>
              <a:rPr kumimoji="1" lang="en-US" altLang="zh-CN" dirty="0"/>
              <a:t>·</a:t>
            </a:r>
            <a:r>
              <a:rPr kumimoji="1" lang="en-US" altLang="zh-CN" dirty="0" err="1"/>
              <a:t>LRULive</a:t>
            </a:r>
            <a:r>
              <a:rPr kumimoji="1" lang="zh-CN" altLang="en-US" dirty="0"/>
              <a:t>和</a:t>
            </a:r>
            <a:r>
              <a:rPr kumimoji="1" lang="en-US" altLang="zh-CN" dirty="0" err="1"/>
              <a:t>LFULive</a:t>
            </a:r>
            <a:r>
              <a:rPr kumimoji="1" lang="zh-CN" altLang="en-US" dirty="0"/>
              <a:t>的容量之和就是真实</a:t>
            </a:r>
            <a:r>
              <a:rPr kumimoji="1" lang="en-US" altLang="zh-CN" dirty="0"/>
              <a:t>Cache</a:t>
            </a:r>
            <a:r>
              <a:rPr kumimoji="1" lang="zh-CN" altLang="en-US" dirty="0"/>
              <a:t>的容量</a:t>
            </a:r>
            <a:endParaRPr kumimoji="1" lang="en-US" altLang="zh-CN" dirty="0"/>
          </a:p>
          <a:p>
            <a:r>
              <a:rPr kumimoji="1" lang="en-US" altLang="zh-CN" dirty="0"/>
              <a:t>·</a:t>
            </a:r>
            <a:r>
              <a:rPr kumimoji="1" lang="zh-CN" altLang="en-US" dirty="0"/>
              <a:t> 每次操作进行完需要进行四个队列的“调整”，使容量符合</a:t>
            </a:r>
          </a:p>
        </p:txBody>
      </p:sp>
      <p:sp>
        <p:nvSpPr>
          <p:cNvPr id="45" name="文本框 44">
            <a:extLst>
              <a:ext uri="{FF2B5EF4-FFF2-40B4-BE49-F238E27FC236}">
                <a16:creationId xmlns:a16="http://schemas.microsoft.com/office/drawing/2014/main" id="{6144523C-372C-4D4C-A703-CFBE69FC5192}"/>
              </a:ext>
            </a:extLst>
          </p:cNvPr>
          <p:cNvSpPr txBox="1"/>
          <p:nvPr/>
        </p:nvSpPr>
        <p:spPr>
          <a:xfrm>
            <a:off x="4932040" y="4443958"/>
            <a:ext cx="3372755" cy="369332"/>
          </a:xfrm>
          <a:prstGeom prst="rect">
            <a:avLst/>
          </a:prstGeom>
          <a:noFill/>
        </p:spPr>
        <p:txBody>
          <a:bodyPr wrap="square" rtlCol="0">
            <a:spAutoFit/>
          </a:bodyPr>
          <a:lstStyle/>
          <a:p>
            <a:r>
              <a:rPr kumimoji="1" lang="zh-CN" altLang="en-US" dirty="0"/>
              <a:t>为方便说明这里仅有四个页框</a:t>
            </a:r>
          </a:p>
        </p:txBody>
      </p:sp>
      <p:pic>
        <p:nvPicPr>
          <p:cNvPr id="4" name="图片 3">
            <a:extLst>
              <a:ext uri="{FF2B5EF4-FFF2-40B4-BE49-F238E27FC236}">
                <a16:creationId xmlns:a16="http://schemas.microsoft.com/office/drawing/2014/main" id="{5D437DAC-98F1-F34E-B23D-171DEDFA063E}"/>
              </a:ext>
            </a:extLst>
          </p:cNvPr>
          <p:cNvPicPr>
            <a:picLocks noChangeAspect="1"/>
          </p:cNvPicPr>
          <p:nvPr/>
        </p:nvPicPr>
        <p:blipFill>
          <a:blip r:embed="rId3"/>
          <a:stretch>
            <a:fillRect/>
          </a:stretch>
        </p:blipFill>
        <p:spPr>
          <a:xfrm>
            <a:off x="2309968" y="2959723"/>
            <a:ext cx="4680520" cy="1248139"/>
          </a:xfrm>
          <a:prstGeom prst="rect">
            <a:avLst/>
          </a:prstGeom>
        </p:spPr>
      </p:pic>
    </p:spTree>
    <p:extLst>
      <p:ext uri="{BB962C8B-B14F-4D97-AF65-F5344CB8AC3E}">
        <p14:creationId xmlns:p14="http://schemas.microsoft.com/office/powerpoint/2010/main" val="2028830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20" name="Text Box 44"/>
          <p:cNvSpPr txBox="1">
            <a:spLocks noChangeArrowheads="1"/>
          </p:cNvSpPr>
          <p:nvPr/>
        </p:nvSpPr>
        <p:spPr bwMode="auto">
          <a:xfrm>
            <a:off x="1006259" y="893612"/>
            <a:ext cx="13163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2"/>
                </a:solidFill>
                <a:latin typeface="Impact" pitchFamily="34" charset="0"/>
              </a:rPr>
              <a:t>02</a:t>
            </a:r>
            <a:r>
              <a:rPr lang="zh-CN" altLang="en-US" sz="2400" dirty="0">
                <a:solidFill>
                  <a:schemeClr val="accent2"/>
                </a:solidFill>
                <a:latin typeface="Impact" pitchFamily="34" charset="0"/>
              </a:rPr>
              <a:t> 对</a:t>
            </a:r>
            <a:r>
              <a:rPr lang="en-US" altLang="zh-CN" sz="2400" dirty="0">
                <a:solidFill>
                  <a:schemeClr val="accent2"/>
                </a:solidFill>
                <a:latin typeface="Impact" pitchFamily="34" charset="0"/>
              </a:rPr>
              <a:t>LRU</a:t>
            </a:r>
            <a:endParaRPr lang="zh-CN" altLang="zh-CN" sz="2400" dirty="0">
              <a:solidFill>
                <a:schemeClr val="accent2"/>
              </a:solidFill>
              <a:latin typeface="Impact" pitchFamily="34" charset="0"/>
            </a:endParaRPr>
          </a:p>
        </p:txBody>
      </p:sp>
      <p:sp>
        <p:nvSpPr>
          <p:cNvPr id="24627" name="Freeform 51"/>
          <p:cNvSpPr>
            <a:spLocks noEditPoints="1"/>
          </p:cNvSpPr>
          <p:nvPr/>
        </p:nvSpPr>
        <p:spPr bwMode="auto">
          <a:xfrm>
            <a:off x="625851" y="1002964"/>
            <a:ext cx="233362" cy="242962"/>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8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3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8 h 151"/>
              <a:gd name="T56" fmla="*/ 112 w 144"/>
              <a:gd name="T57" fmla="*/ 69 h 151"/>
              <a:gd name="T58" fmla="*/ 115 w 144"/>
              <a:gd name="T59" fmla="*/ 29 h 151"/>
              <a:gd name="T60" fmla="*/ 108 w 144"/>
              <a:gd name="T61" fmla="*/ 23 h 151"/>
              <a:gd name="T62" fmla="*/ 101 w 144"/>
              <a:gd name="T63" fmla="*/ 24 h 151"/>
              <a:gd name="T64" fmla="*/ 108 w 144"/>
              <a:gd name="T65" fmla="*/ 23 h 151"/>
              <a:gd name="T66" fmla="*/ 82 w 144"/>
              <a:gd name="T67" fmla="*/ 12 h 151"/>
              <a:gd name="T68" fmla="*/ 75 w 144"/>
              <a:gd name="T69" fmla="*/ 35 h 151"/>
              <a:gd name="T70" fmla="*/ 96 w 144"/>
              <a:gd name="T71" fmla="*/ 30 h 151"/>
              <a:gd name="T72" fmla="*/ 82 w 144"/>
              <a:gd name="T73" fmla="*/ 12 h 151"/>
              <a:gd name="T74" fmla="*/ 69 w 144"/>
              <a:gd name="T75" fmla="*/ 12 h 151"/>
              <a:gd name="T76" fmla="*/ 49 w 144"/>
              <a:gd name="T77" fmla="*/ 27 h 151"/>
              <a:gd name="T78" fmla="*/ 50 w 144"/>
              <a:gd name="T79" fmla="*/ 31 h 151"/>
              <a:gd name="T80" fmla="*/ 69 w 144"/>
              <a:gd name="T81" fmla="*/ 12 h 151"/>
              <a:gd name="T82" fmla="*/ 48 w 144"/>
              <a:gd name="T83" fmla="*/ 16 h 151"/>
              <a:gd name="T84" fmla="*/ 41 w 144"/>
              <a:gd name="T85" fmla="*/ 27 h 151"/>
              <a:gd name="T86" fmla="*/ 48 w 144"/>
              <a:gd name="T87" fmla="*/ 16 h 151"/>
              <a:gd name="T88" fmla="*/ 30 w 144"/>
              <a:gd name="T89" fmla="*/ 28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2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3"/>
                  <a:pt x="144" y="72"/>
                </a:cubicBezTo>
                <a:cubicBezTo>
                  <a:pt x="144" y="90"/>
                  <a:pt x="138" y="106"/>
                  <a:pt x="127" y="119"/>
                </a:cubicBezTo>
                <a:cubicBezTo>
                  <a:pt x="122" y="124"/>
                  <a:pt x="114" y="118"/>
                  <a:pt x="119" y="112"/>
                </a:cubicBezTo>
                <a:cubicBezTo>
                  <a:pt x="127" y="102"/>
                  <a:pt x="132" y="89"/>
                  <a:pt x="133" y="76"/>
                </a:cubicBezTo>
                <a:cubicBezTo>
                  <a:pt x="112" y="76"/>
                  <a:pt x="112" y="76"/>
                  <a:pt x="112" y="76"/>
                </a:cubicBezTo>
                <a:cubicBezTo>
                  <a:pt x="112" y="85"/>
                  <a:pt x="110" y="94"/>
                  <a:pt x="108" y="101"/>
                </a:cubicBezTo>
                <a:cubicBezTo>
                  <a:pt x="107" y="106"/>
                  <a:pt x="101" y="105"/>
                  <a:pt x="102" y="100"/>
                </a:cubicBezTo>
                <a:cubicBezTo>
                  <a:pt x="104" y="93"/>
                  <a:pt x="105" y="85"/>
                  <a:pt x="105" y="76"/>
                </a:cubicBezTo>
                <a:cubicBezTo>
                  <a:pt x="78" y="76"/>
                  <a:pt x="66" y="76"/>
                  <a:pt x="39" y="76"/>
                </a:cubicBezTo>
                <a:cubicBezTo>
                  <a:pt x="39" y="85"/>
                  <a:pt x="40" y="93"/>
                  <a:pt x="42" y="100"/>
                </a:cubicBezTo>
                <a:cubicBezTo>
                  <a:pt x="43" y="105"/>
                  <a:pt x="37" y="106"/>
                  <a:pt x="35" y="101"/>
                </a:cubicBezTo>
                <a:cubicBezTo>
                  <a:pt x="33" y="93"/>
                  <a:pt x="32" y="85"/>
                  <a:pt x="32" y="76"/>
                </a:cubicBezTo>
                <a:cubicBezTo>
                  <a:pt x="11" y="76"/>
                  <a:pt x="11" y="76"/>
                  <a:pt x="11" y="76"/>
                </a:cubicBezTo>
                <a:cubicBezTo>
                  <a:pt x="12" y="89"/>
                  <a:pt x="17" y="102"/>
                  <a:pt x="25" y="112"/>
                </a:cubicBezTo>
                <a:cubicBezTo>
                  <a:pt x="30" y="118"/>
                  <a:pt x="21" y="124"/>
                  <a:pt x="17" y="119"/>
                </a:cubicBezTo>
                <a:cubicBezTo>
                  <a:pt x="6" y="106"/>
                  <a:pt x="0" y="90"/>
                  <a:pt x="0" y="72"/>
                </a:cubicBezTo>
                <a:cubicBezTo>
                  <a:pt x="0" y="53"/>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1" y="151"/>
                  <a:pt x="88"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3"/>
                  <a:pt x="68" y="83"/>
                  <a:pt x="68" y="83"/>
                </a:cubicBezTo>
                <a:cubicBezTo>
                  <a:pt x="70" y="81"/>
                  <a:pt x="74" y="81"/>
                  <a:pt x="76" y="83"/>
                </a:cubicBezTo>
                <a:cubicBezTo>
                  <a:pt x="76" y="83"/>
                  <a:pt x="76" y="83"/>
                  <a:pt x="76" y="83"/>
                </a:cubicBezTo>
                <a:cubicBezTo>
                  <a:pt x="115" y="121"/>
                  <a:pt x="115" y="121"/>
                  <a:pt x="115" y="121"/>
                </a:cubicBezTo>
                <a:cubicBezTo>
                  <a:pt x="117" y="124"/>
                  <a:pt x="117" y="127"/>
                  <a:pt x="115" y="129"/>
                </a:cubicBezTo>
                <a:cubicBezTo>
                  <a:pt x="113" y="130"/>
                  <a:pt x="112" y="131"/>
                  <a:pt x="111" y="131"/>
                </a:cubicBezTo>
                <a:cubicBezTo>
                  <a:pt x="110" y="131"/>
                  <a:pt x="110" y="131"/>
                  <a:pt x="110"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8" y="120"/>
                </a:cubicBezTo>
                <a:cubicBezTo>
                  <a:pt x="97" y="120"/>
                  <a:pt x="97" y="120"/>
                  <a:pt x="97" y="120"/>
                </a:cubicBezTo>
                <a:cubicBezTo>
                  <a:pt x="72" y="95"/>
                  <a:pt x="72" y="95"/>
                  <a:pt x="72" y="95"/>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9"/>
                  <a:pt x="114" y="28"/>
                  <a:pt x="114" y="28"/>
                </a:cubicBezTo>
                <a:cubicBezTo>
                  <a:pt x="111" y="30"/>
                  <a:pt x="108" y="32"/>
                  <a:pt x="105" y="33"/>
                </a:cubicBezTo>
                <a:cubicBezTo>
                  <a:pt x="109" y="44"/>
                  <a:pt x="111" y="56"/>
                  <a:pt x="112" y="69"/>
                </a:cubicBezTo>
                <a:cubicBezTo>
                  <a:pt x="133" y="69"/>
                  <a:pt x="133" y="69"/>
                  <a:pt x="133" y="69"/>
                </a:cubicBezTo>
                <a:cubicBezTo>
                  <a:pt x="132" y="54"/>
                  <a:pt x="125" y="40"/>
                  <a:pt x="115" y="29"/>
                </a:cubicBezTo>
                <a:close/>
                <a:moveTo>
                  <a:pt x="108" y="23"/>
                </a:moveTo>
                <a:cubicBezTo>
                  <a:pt x="108" y="23"/>
                  <a:pt x="108" y="23"/>
                  <a:pt x="108" y="23"/>
                </a:cubicBezTo>
                <a:cubicBezTo>
                  <a:pt x="104" y="21"/>
                  <a:pt x="100" y="18"/>
                  <a:pt x="96" y="16"/>
                </a:cubicBezTo>
                <a:cubicBezTo>
                  <a:pt x="98" y="19"/>
                  <a:pt x="99" y="21"/>
                  <a:pt x="101" y="24"/>
                </a:cubicBezTo>
                <a:cubicBezTo>
                  <a:pt x="101" y="25"/>
                  <a:pt x="102" y="26"/>
                  <a:pt x="102" y="27"/>
                </a:cubicBezTo>
                <a:cubicBezTo>
                  <a:pt x="104" y="26"/>
                  <a:pt x="106" y="25"/>
                  <a:pt x="108" y="23"/>
                </a:cubicBezTo>
                <a:close/>
                <a:moveTo>
                  <a:pt x="82" y="12"/>
                </a:moveTo>
                <a:cubicBezTo>
                  <a:pt x="82" y="12"/>
                  <a:pt x="82" y="12"/>
                  <a:pt x="82" y="12"/>
                </a:cubicBezTo>
                <a:cubicBezTo>
                  <a:pt x="80" y="12"/>
                  <a:pt x="78" y="12"/>
                  <a:pt x="75" y="12"/>
                </a:cubicBezTo>
                <a:cubicBezTo>
                  <a:pt x="75" y="35"/>
                  <a:pt x="75" y="35"/>
                  <a:pt x="75" y="35"/>
                </a:cubicBezTo>
                <a:cubicBezTo>
                  <a:pt x="82" y="35"/>
                  <a:pt x="88" y="33"/>
                  <a:pt x="94" y="31"/>
                </a:cubicBezTo>
                <a:cubicBezTo>
                  <a:pt x="95" y="31"/>
                  <a:pt x="96" y="30"/>
                  <a:pt x="96" y="30"/>
                </a:cubicBezTo>
                <a:cubicBezTo>
                  <a:pt x="96" y="29"/>
                  <a:pt x="95" y="28"/>
                  <a:pt x="95" y="27"/>
                </a:cubicBezTo>
                <a:cubicBezTo>
                  <a:pt x="91" y="20"/>
                  <a:pt x="87" y="15"/>
                  <a:pt x="82" y="12"/>
                </a:cubicBezTo>
                <a:close/>
                <a:moveTo>
                  <a:pt x="69" y="12"/>
                </a:moveTo>
                <a:cubicBezTo>
                  <a:pt x="69" y="12"/>
                  <a:pt x="69" y="12"/>
                  <a:pt x="69" y="12"/>
                </a:cubicBezTo>
                <a:cubicBezTo>
                  <a:pt x="66" y="12"/>
                  <a:pt x="64" y="12"/>
                  <a:pt x="62" y="12"/>
                </a:cubicBezTo>
                <a:cubicBezTo>
                  <a:pt x="57" y="15"/>
                  <a:pt x="53" y="20"/>
                  <a:pt x="49" y="27"/>
                </a:cubicBezTo>
                <a:cubicBezTo>
                  <a:pt x="48" y="28"/>
                  <a:pt x="48" y="29"/>
                  <a:pt x="47" y="30"/>
                </a:cubicBezTo>
                <a:cubicBezTo>
                  <a:pt x="48" y="30"/>
                  <a:pt x="49" y="31"/>
                  <a:pt x="50" y="31"/>
                </a:cubicBezTo>
                <a:cubicBezTo>
                  <a:pt x="56" y="33"/>
                  <a:pt x="62" y="35"/>
                  <a:pt x="69" y="35"/>
                </a:cubicBezTo>
                <a:cubicBezTo>
                  <a:pt x="69" y="12"/>
                  <a:pt x="69" y="12"/>
                  <a:pt x="69" y="12"/>
                </a:cubicBezTo>
                <a:close/>
                <a:moveTo>
                  <a:pt x="48" y="16"/>
                </a:moveTo>
                <a:cubicBezTo>
                  <a:pt x="48" y="16"/>
                  <a:pt x="48" y="16"/>
                  <a:pt x="48" y="16"/>
                </a:cubicBezTo>
                <a:cubicBezTo>
                  <a:pt x="44" y="18"/>
                  <a:pt x="39" y="21"/>
                  <a:pt x="36" y="23"/>
                </a:cubicBezTo>
                <a:cubicBezTo>
                  <a:pt x="37" y="25"/>
                  <a:pt x="39" y="26"/>
                  <a:pt x="41" y="27"/>
                </a:cubicBezTo>
                <a:cubicBezTo>
                  <a:pt x="42" y="26"/>
                  <a:pt x="43" y="25"/>
                  <a:pt x="43" y="24"/>
                </a:cubicBezTo>
                <a:cubicBezTo>
                  <a:pt x="45" y="21"/>
                  <a:pt x="46" y="19"/>
                  <a:pt x="48" y="16"/>
                </a:cubicBezTo>
                <a:close/>
                <a:moveTo>
                  <a:pt x="30" y="28"/>
                </a:moveTo>
                <a:cubicBezTo>
                  <a:pt x="30" y="28"/>
                  <a:pt x="30" y="28"/>
                  <a:pt x="30" y="28"/>
                </a:cubicBezTo>
                <a:cubicBezTo>
                  <a:pt x="30" y="28"/>
                  <a:pt x="29" y="29"/>
                  <a:pt x="29" y="29"/>
                </a:cubicBezTo>
                <a:cubicBezTo>
                  <a:pt x="18" y="40"/>
                  <a:pt x="12" y="54"/>
                  <a:pt x="11" y="69"/>
                </a:cubicBezTo>
                <a:cubicBezTo>
                  <a:pt x="32" y="69"/>
                  <a:pt x="32" y="69"/>
                  <a:pt x="32" y="69"/>
                </a:cubicBezTo>
                <a:cubicBezTo>
                  <a:pt x="32" y="56"/>
                  <a:pt x="35" y="44"/>
                  <a:pt x="39" y="33"/>
                </a:cubicBezTo>
                <a:cubicBezTo>
                  <a:pt x="36" y="32"/>
                  <a:pt x="33" y="30"/>
                  <a:pt x="30" y="28"/>
                </a:cubicBezTo>
                <a:close/>
                <a:moveTo>
                  <a:pt x="99" y="36"/>
                </a:moveTo>
                <a:cubicBezTo>
                  <a:pt x="99" y="36"/>
                  <a:pt x="99" y="36"/>
                  <a:pt x="99" y="36"/>
                </a:cubicBezTo>
                <a:cubicBezTo>
                  <a:pt x="98" y="37"/>
                  <a:pt x="97" y="37"/>
                  <a:pt x="96" y="37"/>
                </a:cubicBezTo>
                <a:cubicBezTo>
                  <a:pt x="90" y="40"/>
                  <a:pt x="83" y="41"/>
                  <a:pt x="75" y="42"/>
                </a:cubicBezTo>
                <a:cubicBezTo>
                  <a:pt x="75" y="69"/>
                  <a:pt x="75" y="69"/>
                  <a:pt x="75" y="69"/>
                </a:cubicBezTo>
                <a:cubicBezTo>
                  <a:pt x="105" y="69"/>
                  <a:pt x="105" y="69"/>
                  <a:pt x="105" y="69"/>
                </a:cubicBezTo>
                <a:cubicBezTo>
                  <a:pt x="105" y="57"/>
                  <a:pt x="103" y="46"/>
                  <a:pt x="99" y="36"/>
                </a:cubicBezTo>
                <a:close/>
                <a:moveTo>
                  <a:pt x="69" y="42"/>
                </a:moveTo>
                <a:cubicBezTo>
                  <a:pt x="69" y="42"/>
                  <a:pt x="69" y="42"/>
                  <a:pt x="69" y="42"/>
                </a:cubicBezTo>
                <a:cubicBezTo>
                  <a:pt x="61" y="41"/>
                  <a:pt x="54" y="40"/>
                  <a:pt x="48" y="37"/>
                </a:cubicBezTo>
                <a:cubicBezTo>
                  <a:pt x="47" y="37"/>
                  <a:pt x="46" y="37"/>
                  <a:pt x="45" y="36"/>
                </a:cubicBezTo>
                <a:cubicBezTo>
                  <a:pt x="41" y="46"/>
                  <a:pt x="39" y="57"/>
                  <a:pt x="39" y="69"/>
                </a:cubicBezTo>
                <a:cubicBezTo>
                  <a:pt x="69" y="69"/>
                  <a:pt x="69" y="69"/>
                  <a:pt x="69" y="69"/>
                </a:cubicBezTo>
                <a:cubicBezTo>
                  <a:pt x="69" y="42"/>
                  <a:pt x="69" y="42"/>
                  <a:pt x="69" y="42"/>
                </a:cubicBezTo>
                <a:close/>
              </a:path>
            </a:pathLst>
          </a:custGeom>
          <a:solidFill>
            <a:schemeClr val="accent2"/>
          </a:solidFill>
          <a:ln>
            <a:noFill/>
          </a:ln>
        </p:spPr>
        <p:txBody>
          <a:bodyPr/>
          <a:lstStyle/>
          <a:p>
            <a:endParaRPr lang="zh-CN" altLang="en-US">
              <a:solidFill>
                <a:schemeClr val="accent2"/>
              </a:solidFill>
            </a:endParaRPr>
          </a:p>
        </p:txBody>
      </p:sp>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算法原理</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文本框 42">
            <a:extLst>
              <a:ext uri="{FF2B5EF4-FFF2-40B4-BE49-F238E27FC236}">
                <a16:creationId xmlns:a16="http://schemas.microsoft.com/office/drawing/2014/main" id="{0398ECCF-F227-C849-8019-FF7BC8AE0588}"/>
              </a:ext>
            </a:extLst>
          </p:cNvPr>
          <p:cNvSpPr txBox="1"/>
          <p:nvPr/>
        </p:nvSpPr>
        <p:spPr>
          <a:xfrm>
            <a:off x="611560" y="1419622"/>
            <a:ext cx="8208912" cy="1200329"/>
          </a:xfrm>
          <a:prstGeom prst="rect">
            <a:avLst/>
          </a:prstGeom>
          <a:noFill/>
        </p:spPr>
        <p:txBody>
          <a:bodyPr wrap="square" rtlCol="0">
            <a:spAutoFit/>
          </a:bodyPr>
          <a:lstStyle/>
          <a:p>
            <a:r>
              <a:rPr kumimoji="1" lang="en-US" altLang="zh-CN" dirty="0"/>
              <a:t>·</a:t>
            </a:r>
            <a:r>
              <a:rPr kumimoji="1" lang="zh-CN" altLang="en-US" dirty="0"/>
              <a:t>首次访问某个页面时，先加入</a:t>
            </a:r>
            <a:r>
              <a:rPr kumimoji="1" lang="en-US" altLang="zh-CN" dirty="0" err="1"/>
              <a:t>LRULive</a:t>
            </a:r>
            <a:endParaRPr kumimoji="1" lang="en-US" altLang="zh-CN" dirty="0"/>
          </a:p>
          <a:p>
            <a:r>
              <a:rPr kumimoji="1" lang="en-US" altLang="zh-CN" dirty="0"/>
              <a:t>·</a:t>
            </a:r>
            <a:r>
              <a:rPr kumimoji="1" lang="zh-CN" altLang="en-US" dirty="0"/>
              <a:t>当</a:t>
            </a:r>
            <a:r>
              <a:rPr kumimoji="1" lang="en-US" altLang="zh-CN" dirty="0" err="1"/>
              <a:t>LRULive</a:t>
            </a:r>
            <a:r>
              <a:rPr kumimoji="1" lang="zh-CN" altLang="en-US" dirty="0"/>
              <a:t>满且再次访问到某个新页面时，</a:t>
            </a:r>
            <a:r>
              <a:rPr kumimoji="1" lang="en-US" altLang="zh-CN" dirty="0" err="1"/>
              <a:t>LRULive</a:t>
            </a:r>
            <a:r>
              <a:rPr kumimoji="1" lang="zh-CN" altLang="en-US" dirty="0"/>
              <a:t>队尾页面出队（换出</a:t>
            </a:r>
            <a:r>
              <a:rPr kumimoji="1" lang="en-US" altLang="zh-CN" dirty="0"/>
              <a:t>Cache</a:t>
            </a:r>
            <a:r>
              <a:rPr kumimoji="1" lang="zh-CN" altLang="en-US" dirty="0"/>
              <a:t>），如果</a:t>
            </a:r>
            <a:r>
              <a:rPr kumimoji="1" lang="en-US" altLang="zh-CN" dirty="0" err="1"/>
              <a:t>LRUGhost</a:t>
            </a:r>
            <a:r>
              <a:rPr kumimoji="1" lang="zh-CN" altLang="en-US" dirty="0"/>
              <a:t>也满，则其队尾页面出队，刚刚从</a:t>
            </a:r>
            <a:r>
              <a:rPr kumimoji="1" lang="en-US" altLang="zh-CN" dirty="0"/>
              <a:t>Cache</a:t>
            </a:r>
            <a:r>
              <a:rPr kumimoji="1" lang="zh-CN" altLang="en-US" dirty="0"/>
              <a:t>换出的页面进入</a:t>
            </a:r>
            <a:r>
              <a:rPr kumimoji="1" lang="en-US" altLang="zh-CN" dirty="0" err="1"/>
              <a:t>LRUGhost</a:t>
            </a:r>
            <a:r>
              <a:rPr kumimoji="1" lang="zh-CN" altLang="en-US" dirty="0"/>
              <a:t>队首，新进入</a:t>
            </a:r>
            <a:r>
              <a:rPr kumimoji="1" lang="en-US" altLang="zh-CN" dirty="0"/>
              <a:t>Cache</a:t>
            </a:r>
            <a:r>
              <a:rPr kumimoji="1" lang="zh-CN" altLang="en-US" dirty="0"/>
              <a:t>的页面入队至</a:t>
            </a:r>
            <a:r>
              <a:rPr kumimoji="1" lang="en-US" altLang="zh-CN" dirty="0" err="1"/>
              <a:t>LRULive</a:t>
            </a:r>
            <a:r>
              <a:rPr kumimoji="1" lang="zh-CN" altLang="en-US" dirty="0"/>
              <a:t>队首（之后简称为“调整”）</a:t>
            </a:r>
          </a:p>
        </p:txBody>
      </p:sp>
      <p:pic>
        <p:nvPicPr>
          <p:cNvPr id="3" name="图片 2">
            <a:extLst>
              <a:ext uri="{FF2B5EF4-FFF2-40B4-BE49-F238E27FC236}">
                <a16:creationId xmlns:a16="http://schemas.microsoft.com/office/drawing/2014/main" id="{948E08D1-36DF-0443-8268-514E415A31A9}"/>
              </a:ext>
            </a:extLst>
          </p:cNvPr>
          <p:cNvPicPr>
            <a:picLocks noChangeAspect="1"/>
          </p:cNvPicPr>
          <p:nvPr/>
        </p:nvPicPr>
        <p:blipFill>
          <a:blip r:embed="rId3"/>
          <a:stretch>
            <a:fillRect/>
          </a:stretch>
        </p:blipFill>
        <p:spPr>
          <a:xfrm>
            <a:off x="2627784" y="2782190"/>
            <a:ext cx="4381078" cy="2005560"/>
          </a:xfrm>
          <a:prstGeom prst="rect">
            <a:avLst/>
          </a:prstGeom>
        </p:spPr>
      </p:pic>
    </p:spTree>
    <p:extLst>
      <p:ext uri="{BB962C8B-B14F-4D97-AF65-F5344CB8AC3E}">
        <p14:creationId xmlns:p14="http://schemas.microsoft.com/office/powerpoint/2010/main" val="188352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20" name="Text Box 44"/>
          <p:cNvSpPr txBox="1">
            <a:spLocks noChangeArrowheads="1"/>
          </p:cNvSpPr>
          <p:nvPr/>
        </p:nvSpPr>
        <p:spPr bwMode="auto">
          <a:xfrm>
            <a:off x="984199" y="896569"/>
            <a:ext cx="50366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2"/>
                </a:solidFill>
                <a:latin typeface="Impact" pitchFamily="34" charset="0"/>
              </a:rPr>
              <a:t>02</a:t>
            </a:r>
          </a:p>
        </p:txBody>
      </p:sp>
      <p:sp>
        <p:nvSpPr>
          <p:cNvPr id="24627" name="Freeform 51"/>
          <p:cNvSpPr>
            <a:spLocks noEditPoints="1"/>
          </p:cNvSpPr>
          <p:nvPr/>
        </p:nvSpPr>
        <p:spPr bwMode="auto">
          <a:xfrm>
            <a:off x="625851" y="1002964"/>
            <a:ext cx="233362" cy="242962"/>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8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3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8 h 151"/>
              <a:gd name="T56" fmla="*/ 112 w 144"/>
              <a:gd name="T57" fmla="*/ 69 h 151"/>
              <a:gd name="T58" fmla="*/ 115 w 144"/>
              <a:gd name="T59" fmla="*/ 29 h 151"/>
              <a:gd name="T60" fmla="*/ 108 w 144"/>
              <a:gd name="T61" fmla="*/ 23 h 151"/>
              <a:gd name="T62" fmla="*/ 101 w 144"/>
              <a:gd name="T63" fmla="*/ 24 h 151"/>
              <a:gd name="T64" fmla="*/ 108 w 144"/>
              <a:gd name="T65" fmla="*/ 23 h 151"/>
              <a:gd name="T66" fmla="*/ 82 w 144"/>
              <a:gd name="T67" fmla="*/ 12 h 151"/>
              <a:gd name="T68" fmla="*/ 75 w 144"/>
              <a:gd name="T69" fmla="*/ 35 h 151"/>
              <a:gd name="T70" fmla="*/ 96 w 144"/>
              <a:gd name="T71" fmla="*/ 30 h 151"/>
              <a:gd name="T72" fmla="*/ 82 w 144"/>
              <a:gd name="T73" fmla="*/ 12 h 151"/>
              <a:gd name="T74" fmla="*/ 69 w 144"/>
              <a:gd name="T75" fmla="*/ 12 h 151"/>
              <a:gd name="T76" fmla="*/ 49 w 144"/>
              <a:gd name="T77" fmla="*/ 27 h 151"/>
              <a:gd name="T78" fmla="*/ 50 w 144"/>
              <a:gd name="T79" fmla="*/ 31 h 151"/>
              <a:gd name="T80" fmla="*/ 69 w 144"/>
              <a:gd name="T81" fmla="*/ 12 h 151"/>
              <a:gd name="T82" fmla="*/ 48 w 144"/>
              <a:gd name="T83" fmla="*/ 16 h 151"/>
              <a:gd name="T84" fmla="*/ 41 w 144"/>
              <a:gd name="T85" fmla="*/ 27 h 151"/>
              <a:gd name="T86" fmla="*/ 48 w 144"/>
              <a:gd name="T87" fmla="*/ 16 h 151"/>
              <a:gd name="T88" fmla="*/ 30 w 144"/>
              <a:gd name="T89" fmla="*/ 28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2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3"/>
                  <a:pt x="144" y="72"/>
                </a:cubicBezTo>
                <a:cubicBezTo>
                  <a:pt x="144" y="90"/>
                  <a:pt x="138" y="106"/>
                  <a:pt x="127" y="119"/>
                </a:cubicBezTo>
                <a:cubicBezTo>
                  <a:pt x="122" y="124"/>
                  <a:pt x="114" y="118"/>
                  <a:pt x="119" y="112"/>
                </a:cubicBezTo>
                <a:cubicBezTo>
                  <a:pt x="127" y="102"/>
                  <a:pt x="132" y="89"/>
                  <a:pt x="133" y="76"/>
                </a:cubicBezTo>
                <a:cubicBezTo>
                  <a:pt x="112" y="76"/>
                  <a:pt x="112" y="76"/>
                  <a:pt x="112" y="76"/>
                </a:cubicBezTo>
                <a:cubicBezTo>
                  <a:pt x="112" y="85"/>
                  <a:pt x="110" y="94"/>
                  <a:pt x="108" y="101"/>
                </a:cubicBezTo>
                <a:cubicBezTo>
                  <a:pt x="107" y="106"/>
                  <a:pt x="101" y="105"/>
                  <a:pt x="102" y="100"/>
                </a:cubicBezTo>
                <a:cubicBezTo>
                  <a:pt x="104" y="93"/>
                  <a:pt x="105" y="85"/>
                  <a:pt x="105" y="76"/>
                </a:cubicBezTo>
                <a:cubicBezTo>
                  <a:pt x="78" y="76"/>
                  <a:pt x="66" y="76"/>
                  <a:pt x="39" y="76"/>
                </a:cubicBezTo>
                <a:cubicBezTo>
                  <a:pt x="39" y="85"/>
                  <a:pt x="40" y="93"/>
                  <a:pt x="42" y="100"/>
                </a:cubicBezTo>
                <a:cubicBezTo>
                  <a:pt x="43" y="105"/>
                  <a:pt x="37" y="106"/>
                  <a:pt x="35" y="101"/>
                </a:cubicBezTo>
                <a:cubicBezTo>
                  <a:pt x="33" y="93"/>
                  <a:pt x="32" y="85"/>
                  <a:pt x="32" y="76"/>
                </a:cubicBezTo>
                <a:cubicBezTo>
                  <a:pt x="11" y="76"/>
                  <a:pt x="11" y="76"/>
                  <a:pt x="11" y="76"/>
                </a:cubicBezTo>
                <a:cubicBezTo>
                  <a:pt x="12" y="89"/>
                  <a:pt x="17" y="102"/>
                  <a:pt x="25" y="112"/>
                </a:cubicBezTo>
                <a:cubicBezTo>
                  <a:pt x="30" y="118"/>
                  <a:pt x="21" y="124"/>
                  <a:pt x="17" y="119"/>
                </a:cubicBezTo>
                <a:cubicBezTo>
                  <a:pt x="6" y="106"/>
                  <a:pt x="0" y="90"/>
                  <a:pt x="0" y="72"/>
                </a:cubicBezTo>
                <a:cubicBezTo>
                  <a:pt x="0" y="53"/>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1" y="151"/>
                  <a:pt x="88"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3"/>
                  <a:pt x="68" y="83"/>
                  <a:pt x="68" y="83"/>
                </a:cubicBezTo>
                <a:cubicBezTo>
                  <a:pt x="70" y="81"/>
                  <a:pt x="74" y="81"/>
                  <a:pt x="76" y="83"/>
                </a:cubicBezTo>
                <a:cubicBezTo>
                  <a:pt x="76" y="83"/>
                  <a:pt x="76" y="83"/>
                  <a:pt x="76" y="83"/>
                </a:cubicBezTo>
                <a:cubicBezTo>
                  <a:pt x="115" y="121"/>
                  <a:pt x="115" y="121"/>
                  <a:pt x="115" y="121"/>
                </a:cubicBezTo>
                <a:cubicBezTo>
                  <a:pt x="117" y="124"/>
                  <a:pt x="117" y="127"/>
                  <a:pt x="115" y="129"/>
                </a:cubicBezTo>
                <a:cubicBezTo>
                  <a:pt x="113" y="130"/>
                  <a:pt x="112" y="131"/>
                  <a:pt x="111" y="131"/>
                </a:cubicBezTo>
                <a:cubicBezTo>
                  <a:pt x="110" y="131"/>
                  <a:pt x="110" y="131"/>
                  <a:pt x="110"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8" y="120"/>
                </a:cubicBezTo>
                <a:cubicBezTo>
                  <a:pt x="97" y="120"/>
                  <a:pt x="97" y="120"/>
                  <a:pt x="97" y="120"/>
                </a:cubicBezTo>
                <a:cubicBezTo>
                  <a:pt x="72" y="95"/>
                  <a:pt x="72" y="95"/>
                  <a:pt x="72" y="95"/>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9"/>
                  <a:pt x="114" y="28"/>
                  <a:pt x="114" y="28"/>
                </a:cubicBezTo>
                <a:cubicBezTo>
                  <a:pt x="111" y="30"/>
                  <a:pt x="108" y="32"/>
                  <a:pt x="105" y="33"/>
                </a:cubicBezTo>
                <a:cubicBezTo>
                  <a:pt x="109" y="44"/>
                  <a:pt x="111" y="56"/>
                  <a:pt x="112" y="69"/>
                </a:cubicBezTo>
                <a:cubicBezTo>
                  <a:pt x="133" y="69"/>
                  <a:pt x="133" y="69"/>
                  <a:pt x="133" y="69"/>
                </a:cubicBezTo>
                <a:cubicBezTo>
                  <a:pt x="132" y="54"/>
                  <a:pt x="125" y="40"/>
                  <a:pt x="115" y="29"/>
                </a:cubicBezTo>
                <a:close/>
                <a:moveTo>
                  <a:pt x="108" y="23"/>
                </a:moveTo>
                <a:cubicBezTo>
                  <a:pt x="108" y="23"/>
                  <a:pt x="108" y="23"/>
                  <a:pt x="108" y="23"/>
                </a:cubicBezTo>
                <a:cubicBezTo>
                  <a:pt x="104" y="21"/>
                  <a:pt x="100" y="18"/>
                  <a:pt x="96" y="16"/>
                </a:cubicBezTo>
                <a:cubicBezTo>
                  <a:pt x="98" y="19"/>
                  <a:pt x="99" y="21"/>
                  <a:pt x="101" y="24"/>
                </a:cubicBezTo>
                <a:cubicBezTo>
                  <a:pt x="101" y="25"/>
                  <a:pt x="102" y="26"/>
                  <a:pt x="102" y="27"/>
                </a:cubicBezTo>
                <a:cubicBezTo>
                  <a:pt x="104" y="26"/>
                  <a:pt x="106" y="25"/>
                  <a:pt x="108" y="23"/>
                </a:cubicBezTo>
                <a:close/>
                <a:moveTo>
                  <a:pt x="82" y="12"/>
                </a:moveTo>
                <a:cubicBezTo>
                  <a:pt x="82" y="12"/>
                  <a:pt x="82" y="12"/>
                  <a:pt x="82" y="12"/>
                </a:cubicBezTo>
                <a:cubicBezTo>
                  <a:pt x="80" y="12"/>
                  <a:pt x="78" y="12"/>
                  <a:pt x="75" y="12"/>
                </a:cubicBezTo>
                <a:cubicBezTo>
                  <a:pt x="75" y="35"/>
                  <a:pt x="75" y="35"/>
                  <a:pt x="75" y="35"/>
                </a:cubicBezTo>
                <a:cubicBezTo>
                  <a:pt x="82" y="35"/>
                  <a:pt x="88" y="33"/>
                  <a:pt x="94" y="31"/>
                </a:cubicBezTo>
                <a:cubicBezTo>
                  <a:pt x="95" y="31"/>
                  <a:pt x="96" y="30"/>
                  <a:pt x="96" y="30"/>
                </a:cubicBezTo>
                <a:cubicBezTo>
                  <a:pt x="96" y="29"/>
                  <a:pt x="95" y="28"/>
                  <a:pt x="95" y="27"/>
                </a:cubicBezTo>
                <a:cubicBezTo>
                  <a:pt x="91" y="20"/>
                  <a:pt x="87" y="15"/>
                  <a:pt x="82" y="12"/>
                </a:cubicBezTo>
                <a:close/>
                <a:moveTo>
                  <a:pt x="69" y="12"/>
                </a:moveTo>
                <a:cubicBezTo>
                  <a:pt x="69" y="12"/>
                  <a:pt x="69" y="12"/>
                  <a:pt x="69" y="12"/>
                </a:cubicBezTo>
                <a:cubicBezTo>
                  <a:pt x="66" y="12"/>
                  <a:pt x="64" y="12"/>
                  <a:pt x="62" y="12"/>
                </a:cubicBezTo>
                <a:cubicBezTo>
                  <a:pt x="57" y="15"/>
                  <a:pt x="53" y="20"/>
                  <a:pt x="49" y="27"/>
                </a:cubicBezTo>
                <a:cubicBezTo>
                  <a:pt x="48" y="28"/>
                  <a:pt x="48" y="29"/>
                  <a:pt x="47" y="30"/>
                </a:cubicBezTo>
                <a:cubicBezTo>
                  <a:pt x="48" y="30"/>
                  <a:pt x="49" y="31"/>
                  <a:pt x="50" y="31"/>
                </a:cubicBezTo>
                <a:cubicBezTo>
                  <a:pt x="56" y="33"/>
                  <a:pt x="62" y="35"/>
                  <a:pt x="69" y="35"/>
                </a:cubicBezTo>
                <a:cubicBezTo>
                  <a:pt x="69" y="12"/>
                  <a:pt x="69" y="12"/>
                  <a:pt x="69" y="12"/>
                </a:cubicBezTo>
                <a:close/>
                <a:moveTo>
                  <a:pt x="48" y="16"/>
                </a:moveTo>
                <a:cubicBezTo>
                  <a:pt x="48" y="16"/>
                  <a:pt x="48" y="16"/>
                  <a:pt x="48" y="16"/>
                </a:cubicBezTo>
                <a:cubicBezTo>
                  <a:pt x="44" y="18"/>
                  <a:pt x="39" y="21"/>
                  <a:pt x="36" y="23"/>
                </a:cubicBezTo>
                <a:cubicBezTo>
                  <a:pt x="37" y="25"/>
                  <a:pt x="39" y="26"/>
                  <a:pt x="41" y="27"/>
                </a:cubicBezTo>
                <a:cubicBezTo>
                  <a:pt x="42" y="26"/>
                  <a:pt x="43" y="25"/>
                  <a:pt x="43" y="24"/>
                </a:cubicBezTo>
                <a:cubicBezTo>
                  <a:pt x="45" y="21"/>
                  <a:pt x="46" y="19"/>
                  <a:pt x="48" y="16"/>
                </a:cubicBezTo>
                <a:close/>
                <a:moveTo>
                  <a:pt x="30" y="28"/>
                </a:moveTo>
                <a:cubicBezTo>
                  <a:pt x="30" y="28"/>
                  <a:pt x="30" y="28"/>
                  <a:pt x="30" y="28"/>
                </a:cubicBezTo>
                <a:cubicBezTo>
                  <a:pt x="30" y="28"/>
                  <a:pt x="29" y="29"/>
                  <a:pt x="29" y="29"/>
                </a:cubicBezTo>
                <a:cubicBezTo>
                  <a:pt x="18" y="40"/>
                  <a:pt x="12" y="54"/>
                  <a:pt x="11" y="69"/>
                </a:cubicBezTo>
                <a:cubicBezTo>
                  <a:pt x="32" y="69"/>
                  <a:pt x="32" y="69"/>
                  <a:pt x="32" y="69"/>
                </a:cubicBezTo>
                <a:cubicBezTo>
                  <a:pt x="32" y="56"/>
                  <a:pt x="35" y="44"/>
                  <a:pt x="39" y="33"/>
                </a:cubicBezTo>
                <a:cubicBezTo>
                  <a:pt x="36" y="32"/>
                  <a:pt x="33" y="30"/>
                  <a:pt x="30" y="28"/>
                </a:cubicBezTo>
                <a:close/>
                <a:moveTo>
                  <a:pt x="99" y="36"/>
                </a:moveTo>
                <a:cubicBezTo>
                  <a:pt x="99" y="36"/>
                  <a:pt x="99" y="36"/>
                  <a:pt x="99" y="36"/>
                </a:cubicBezTo>
                <a:cubicBezTo>
                  <a:pt x="98" y="37"/>
                  <a:pt x="97" y="37"/>
                  <a:pt x="96" y="37"/>
                </a:cubicBezTo>
                <a:cubicBezTo>
                  <a:pt x="90" y="40"/>
                  <a:pt x="83" y="41"/>
                  <a:pt x="75" y="42"/>
                </a:cubicBezTo>
                <a:cubicBezTo>
                  <a:pt x="75" y="69"/>
                  <a:pt x="75" y="69"/>
                  <a:pt x="75" y="69"/>
                </a:cubicBezTo>
                <a:cubicBezTo>
                  <a:pt x="105" y="69"/>
                  <a:pt x="105" y="69"/>
                  <a:pt x="105" y="69"/>
                </a:cubicBezTo>
                <a:cubicBezTo>
                  <a:pt x="105" y="57"/>
                  <a:pt x="103" y="46"/>
                  <a:pt x="99" y="36"/>
                </a:cubicBezTo>
                <a:close/>
                <a:moveTo>
                  <a:pt x="69" y="42"/>
                </a:moveTo>
                <a:cubicBezTo>
                  <a:pt x="69" y="42"/>
                  <a:pt x="69" y="42"/>
                  <a:pt x="69" y="42"/>
                </a:cubicBezTo>
                <a:cubicBezTo>
                  <a:pt x="61" y="41"/>
                  <a:pt x="54" y="40"/>
                  <a:pt x="48" y="37"/>
                </a:cubicBezTo>
                <a:cubicBezTo>
                  <a:pt x="47" y="37"/>
                  <a:pt x="46" y="37"/>
                  <a:pt x="45" y="36"/>
                </a:cubicBezTo>
                <a:cubicBezTo>
                  <a:pt x="41" y="46"/>
                  <a:pt x="39" y="57"/>
                  <a:pt x="39" y="69"/>
                </a:cubicBezTo>
                <a:cubicBezTo>
                  <a:pt x="69" y="69"/>
                  <a:pt x="69" y="69"/>
                  <a:pt x="69" y="69"/>
                </a:cubicBezTo>
                <a:cubicBezTo>
                  <a:pt x="69" y="42"/>
                  <a:pt x="69" y="42"/>
                  <a:pt x="69" y="42"/>
                </a:cubicBezTo>
                <a:close/>
              </a:path>
            </a:pathLst>
          </a:custGeom>
          <a:solidFill>
            <a:schemeClr val="accent2"/>
          </a:solidFill>
          <a:ln>
            <a:noFill/>
          </a:ln>
        </p:spPr>
        <p:txBody>
          <a:bodyPr/>
          <a:lstStyle/>
          <a:p>
            <a:endParaRPr lang="zh-CN" altLang="en-US">
              <a:solidFill>
                <a:schemeClr val="accent2"/>
              </a:solidFill>
            </a:endParaRPr>
          </a:p>
        </p:txBody>
      </p:sp>
      <p:sp>
        <p:nvSpPr>
          <p:cNvPr id="48" name="Rectangle 39"/>
          <p:cNvSpPr>
            <a:spLocks noChangeArrowheads="1"/>
          </p:cNvSpPr>
          <p:nvPr/>
        </p:nvSpPr>
        <p:spPr bwMode="auto">
          <a:xfrm>
            <a:off x="416159" y="278281"/>
            <a:ext cx="2778059" cy="30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sz="2000" dirty="0">
                <a:solidFill>
                  <a:schemeClr val="bg1">
                    <a:lumMod val="50000"/>
                  </a:schemeClr>
                </a:solidFill>
                <a:latin typeface="微软雅黑" pitchFamily="34" charset="-122"/>
                <a:ea typeface="微软雅黑" pitchFamily="34" charset="-122"/>
              </a:rPr>
              <a:t>算法原理</a:t>
            </a:r>
            <a:endParaRPr lang="en-US" altLang="zh-CN" sz="2000" dirty="0">
              <a:solidFill>
                <a:schemeClr val="accent1"/>
              </a:solidFill>
              <a:latin typeface="微软雅黑" pitchFamily="34" charset="-122"/>
              <a:ea typeface="微软雅黑" pitchFamily="34" charset="-122"/>
            </a:endParaRPr>
          </a:p>
        </p:txBody>
      </p:sp>
      <p:grpSp>
        <p:nvGrpSpPr>
          <p:cNvPr id="49" name="组合 48"/>
          <p:cNvGrpSpPr/>
          <p:nvPr/>
        </p:nvGrpSpPr>
        <p:grpSpPr>
          <a:xfrm>
            <a:off x="416158" y="699542"/>
            <a:ext cx="899592" cy="56017"/>
            <a:chOff x="0" y="2842590"/>
            <a:chExt cx="7054752" cy="89199"/>
          </a:xfrm>
        </p:grpSpPr>
        <p:sp>
          <p:nvSpPr>
            <p:cNvPr id="50" name="矩形 49"/>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58408709-CA5B-834F-91F9-F6E51E9C638C}"/>
              </a:ext>
            </a:extLst>
          </p:cNvPr>
          <p:cNvPicPr>
            <a:picLocks noChangeAspect="1"/>
          </p:cNvPicPr>
          <p:nvPr/>
        </p:nvPicPr>
        <p:blipFill>
          <a:blip r:embed="rId3"/>
          <a:stretch>
            <a:fillRect/>
          </a:stretch>
        </p:blipFill>
        <p:spPr>
          <a:xfrm>
            <a:off x="2843808" y="586153"/>
            <a:ext cx="4855710" cy="2222836"/>
          </a:xfrm>
          <a:prstGeom prst="rect">
            <a:avLst/>
          </a:prstGeom>
        </p:spPr>
      </p:pic>
      <p:pic>
        <p:nvPicPr>
          <p:cNvPr id="6" name="图片 5">
            <a:extLst>
              <a:ext uri="{FF2B5EF4-FFF2-40B4-BE49-F238E27FC236}">
                <a16:creationId xmlns:a16="http://schemas.microsoft.com/office/drawing/2014/main" id="{2E80B946-65B7-044E-ADCD-D2536B0C2DD9}"/>
              </a:ext>
            </a:extLst>
          </p:cNvPr>
          <p:cNvPicPr>
            <a:picLocks noChangeAspect="1"/>
          </p:cNvPicPr>
          <p:nvPr/>
        </p:nvPicPr>
        <p:blipFill>
          <a:blip r:embed="rId4"/>
          <a:stretch>
            <a:fillRect/>
          </a:stretch>
        </p:blipFill>
        <p:spPr>
          <a:xfrm>
            <a:off x="2730966" y="3174793"/>
            <a:ext cx="5184576" cy="1382554"/>
          </a:xfrm>
          <a:prstGeom prst="rect">
            <a:avLst/>
          </a:prstGeom>
        </p:spPr>
      </p:pic>
    </p:spTree>
    <p:extLst>
      <p:ext uri="{BB962C8B-B14F-4D97-AF65-F5344CB8AC3E}">
        <p14:creationId xmlns:p14="http://schemas.microsoft.com/office/powerpoint/2010/main" val="2104730870"/>
      </p:ext>
    </p:extLst>
  </p:cSld>
  <p:clrMapOvr>
    <a:masterClrMapping/>
  </p:clrMapOvr>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1275</Words>
  <Application>Microsoft Office PowerPoint</Application>
  <PresentationFormat>全屏显示(16:9)</PresentationFormat>
  <Paragraphs>157</Paragraphs>
  <Slides>25</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微软雅黑</vt:lpstr>
      <vt:lpstr>Arial</vt:lpstr>
      <vt:lpstr>Calibri</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chen sihan</cp:lastModifiedBy>
  <cp:revision>19</cp:revision>
  <dcterms:created xsi:type="dcterms:W3CDTF">2016-04-09T09:29:00Z</dcterms:created>
  <dcterms:modified xsi:type="dcterms:W3CDTF">2021-07-05T14:54:58Z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