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C78-2690-5555-C17F-8CCCBF78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87762-B656-F449-4AC4-B526DF91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2179-1EFF-54E2-5DDF-D47CE500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AF0B-74F3-35A8-D551-1A29D29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95FC-35BE-4D9B-1160-048DA8D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9B59-3F45-BED9-4A9E-8D09154A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2071A-D3C1-9660-4AC0-3CE1760D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1401-FA80-140A-0426-C3CB3FD1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A105-D4CC-2B28-2A57-78293CD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6C67-5A7F-2F1A-68A6-7321991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711D-47F8-81FE-6419-F59C3A02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FA1A-FA84-8D1A-B87D-2A0E3428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4EA-6CE5-28BB-2496-495FBABD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FC60-ABB9-B0B9-7243-E7931533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FCBE-C11D-3232-6F1B-AD9BFD18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4C35-C2E1-F3CF-6FD7-B6295A57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B924-0C53-8D3C-F590-6A22B664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7620-535C-C16C-55F3-74A34A14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4599-5F1E-A16B-236A-FDADEED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6AF4-D443-17E5-D197-D378FA6B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05B0-B3EC-6395-86EE-512D22D0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6712-F52E-2582-738E-7DEA37AE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1FAC-4D3F-A616-C881-4C8D4AC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1B87-B862-CD3A-A716-52130F64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A96-BDA7-8FEB-F183-AAD7D84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2231-223B-834F-E7FB-D1706B92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730C-F2D8-F23B-90DA-62CF1D882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F2C8-9D6A-2A0B-A193-9B7651BD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3C931-6BAB-C9A6-152A-7D37513C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DCC5-05B8-1D27-2E4F-5A81F855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1520-9227-5775-AB45-71AC52D7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D80F-DC94-D2F7-FDE5-0CBFC622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6D647-00C8-3516-03E0-581567EA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8238F-F572-5A10-8A37-90E43BA0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A8CA7-5D3C-A68B-A0A7-05BA30C5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57D8D-87FF-A9D7-B618-50A739E49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2D6AD-882F-9B4E-5F8E-55052BBC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291DB-17AF-F939-E4E0-3F9E107F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E06D5-85B1-8A04-A899-368119C7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CE30-FEDD-2F25-01EC-6A3CC046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D5C21-1768-4B65-4D64-19AE477A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86B5-84A5-2DCA-681F-C190E04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9E3AB-A1ED-20A1-BA64-8B605552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5384C-43A1-3A95-34F5-66D53D3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40902-5E02-72FA-EE83-0C4D599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4B92-9FF5-978F-6F3F-CC9ABF6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2A51-C41B-276B-F3C7-B1698138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77ED-1E6D-7E18-7812-1A6F0623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9D97-AA49-2785-3A2B-AFD3D172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5AFA-617B-A6C6-C303-936101D6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E013-83E5-469B-554B-23E7B9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CE785-59D3-5C97-A25E-F3D4C192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CFB-BE1E-F19A-4A5A-6FD7FA04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7D8B2-EADD-D486-3A5B-AB9986B1E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FDF6B-EA8F-F157-CB30-29DF63B5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1415-A98A-DD15-3CCB-5BB9579E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2A8E-364D-2B91-9FEB-C04CFC61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F0DA-C97D-202A-FFC7-0D4D03D3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D0750-0F16-934C-0DAA-21880304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3769-B320-87EF-7F4B-B1BDEB9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6350-BD6A-1220-BABE-63D7AE10C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7849-B3A8-431B-ACF2-5631BFA08FF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F7EB-A8BB-B47D-791D-753E4F45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AEC0-FCF1-D6BF-9019-C335F4B87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9E3CAB-4646-2FF3-0900-0C8D9956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62" y="3299707"/>
            <a:ext cx="1552792" cy="2467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4BF60-317F-4F97-13B9-9AA8E9080DD3}"/>
              </a:ext>
            </a:extLst>
          </p:cNvPr>
          <p:cNvSpPr txBox="1"/>
          <p:nvPr/>
        </p:nvSpPr>
        <p:spPr>
          <a:xfrm>
            <a:off x="745750" y="1110153"/>
            <a:ext cx="397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A list of txt files containing XY coordinates and pixel intensity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6C35B5-EFEF-E9AD-E052-00B13DADBCC0}"/>
              </a:ext>
            </a:extLst>
          </p:cNvPr>
          <p:cNvSpPr/>
          <p:nvPr/>
        </p:nvSpPr>
        <p:spPr>
          <a:xfrm>
            <a:off x="5133920" y="3518744"/>
            <a:ext cx="1285761" cy="38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9E9808-D2BB-178B-39EE-FB845E56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01" y="2221298"/>
            <a:ext cx="2238687" cy="1457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6A299C-0EFE-2B72-D3BA-81CF4EA2B920}"/>
              </a:ext>
            </a:extLst>
          </p:cNvPr>
          <p:cNvSpPr txBox="1"/>
          <p:nvPr/>
        </p:nvSpPr>
        <p:spPr>
          <a:xfrm>
            <a:off x="6725081" y="1009803"/>
            <a:ext cx="472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A list of 2D density plots in pdf for each sample, and two summary tables with coordinates and pixel intensity for each sample and Pearson stats.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A76AF0-B45F-AC1B-B7EC-6346433F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44" y="3599094"/>
            <a:ext cx="954234" cy="13390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A0B246-CB01-FFA4-AF3C-BB4C29172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887" y="3863521"/>
            <a:ext cx="3544879" cy="53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620AA2-E152-FEDB-F731-631D54BF3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350" y="2127900"/>
            <a:ext cx="1105054" cy="1390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D03A70-A46F-7A4C-D9A0-E2075CCE3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2" y="1808857"/>
            <a:ext cx="4248743" cy="143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5EC659-DAE8-817B-3754-BF58F5C77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3100" y="4832009"/>
            <a:ext cx="790278" cy="1286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DEB9A-2C5E-AA13-7CD2-5A4406AD2D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8199" y="4825506"/>
            <a:ext cx="306747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9D683-0EC4-F6C9-677F-30D5E700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5" y="1632250"/>
            <a:ext cx="8916644" cy="127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B5E9BE-CD1D-3AB7-6092-13A9474882D7}"/>
              </a:ext>
            </a:extLst>
          </p:cNvPr>
          <p:cNvSpPr txBox="1"/>
          <p:nvPr/>
        </p:nvSpPr>
        <p:spPr>
          <a:xfrm>
            <a:off x="537145" y="905983"/>
            <a:ext cx="9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ImageJ to extract pixel coordinates and corresponding pixel intensity, RGB composite images should be converted to single-color channel, greyscale images. We have an R script to do so.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2636-9267-4C20-42EF-84FF53D828D7}"/>
              </a:ext>
            </a:extLst>
          </p:cNvPr>
          <p:cNvSpPr txBox="1"/>
          <p:nvPr/>
        </p:nvSpPr>
        <p:spPr>
          <a:xfrm>
            <a:off x="537145" y="3302892"/>
            <a:ext cx="918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Saved XY coordinate files from ImageJ should be named properly. We recommend this format: </a:t>
            </a:r>
            <a:r>
              <a:rPr lang="en-US" dirty="0">
                <a:highlight>
                  <a:srgbClr val="FFFF00"/>
                </a:highlight>
              </a:rPr>
              <a:t>sample_channel.txt</a:t>
            </a:r>
          </a:p>
          <a:p>
            <a:r>
              <a:rPr lang="en-US" dirty="0"/>
              <a:t>Importantly, each sample should have 2 (and only 2) txt files for 2 channels. And no other txt files are allowed in the same folder to run the R script.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3043F-FD54-E025-077E-F6CB48DACBB1}"/>
              </a:ext>
            </a:extLst>
          </p:cNvPr>
          <p:cNvSpPr txBox="1"/>
          <p:nvPr/>
        </p:nvSpPr>
        <p:spPr>
          <a:xfrm>
            <a:off x="289495" y="293682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notes!!!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7F3E-CA8A-E357-DED7-C05908D5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28" y="4751823"/>
            <a:ext cx="42487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075C3-99E9-AA31-D720-D5D7E125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2" y="521130"/>
            <a:ext cx="4454368" cy="2524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3A7A6-9B04-EAB6-9C77-EF89B00E27FE}"/>
              </a:ext>
            </a:extLst>
          </p:cNvPr>
          <p:cNvSpPr txBox="1"/>
          <p:nvPr/>
        </p:nvSpPr>
        <p:spPr>
          <a:xfrm>
            <a:off x="363662" y="151798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Open ROI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073B1-38FA-B234-E416-D91CC24B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2" y="3812193"/>
            <a:ext cx="5403794" cy="2647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005F4-C2CB-3FC5-2A53-3B7F23C77BCF}"/>
              </a:ext>
            </a:extLst>
          </p:cNvPr>
          <p:cNvSpPr txBox="1"/>
          <p:nvPr/>
        </p:nvSpPr>
        <p:spPr>
          <a:xfrm>
            <a:off x="5767456" y="149061"/>
            <a:ext cx="613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Apply ROI to the desired channels, run Analyze – Surface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BC81F-5F9A-2419-9F03-059F4E3D0FB5}"/>
              </a:ext>
            </a:extLst>
          </p:cNvPr>
          <p:cNvSpPr txBox="1"/>
          <p:nvPr/>
        </p:nvSpPr>
        <p:spPr>
          <a:xfrm>
            <a:off x="363662" y="3165862"/>
            <a:ext cx="540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Draw ROI, click “add” to save the ROI, so that you can apply the same ROI in other channels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BD36C-26F1-AEE2-158B-BAD85026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519" y="579788"/>
            <a:ext cx="3401013" cy="2524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6B50DF-4BF2-F926-DC29-A03475A9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188" y="4061560"/>
            <a:ext cx="2959971" cy="2647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50F784-773F-FFBA-FC7C-BD5B03B0717A}"/>
              </a:ext>
            </a:extLst>
          </p:cNvPr>
          <p:cNvSpPr txBox="1"/>
          <p:nvPr/>
        </p:nvSpPr>
        <p:spPr>
          <a:xfrm>
            <a:off x="6901050" y="3315588"/>
            <a:ext cx="480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Save XY coordinates and pixel intensity data by Analyze – Tools – Save XY coordinates</a:t>
            </a:r>
          </a:p>
        </p:txBody>
      </p:sp>
    </p:spTree>
    <p:extLst>
      <p:ext uri="{BB962C8B-B14F-4D97-AF65-F5344CB8AC3E}">
        <p14:creationId xmlns:p14="http://schemas.microsoft.com/office/powerpoint/2010/main" val="232450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Sihan Wu</dc:creator>
  <cp:lastModifiedBy>Sihan Wu</cp:lastModifiedBy>
  <cp:revision>6</cp:revision>
  <dcterms:created xsi:type="dcterms:W3CDTF">2022-11-21T19:29:07Z</dcterms:created>
  <dcterms:modified xsi:type="dcterms:W3CDTF">2022-11-23T17:04:46Z</dcterms:modified>
</cp:coreProperties>
</file>