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E3CC-1217-4751-8A3E-808DA32B8275}" type="datetimeFigureOut">
              <a:rPr lang="fr-FR" smtClean="0"/>
              <a:t>22/07/2017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8CB-71F2-45A5-9B28-71D376FF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97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E3CC-1217-4751-8A3E-808DA32B8275}" type="datetimeFigureOut">
              <a:rPr lang="fr-FR" smtClean="0"/>
              <a:t>22/07/2017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8CB-71F2-45A5-9B28-71D376FF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8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E3CC-1217-4751-8A3E-808DA32B8275}" type="datetimeFigureOut">
              <a:rPr lang="fr-FR" smtClean="0"/>
              <a:t>22/07/2017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8CB-71F2-45A5-9B28-71D376FF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45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E3CC-1217-4751-8A3E-808DA32B8275}" type="datetimeFigureOut">
              <a:rPr lang="fr-FR" smtClean="0"/>
              <a:t>22/07/2017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8CB-71F2-45A5-9B28-71D376FF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9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E3CC-1217-4751-8A3E-808DA32B8275}" type="datetimeFigureOut">
              <a:rPr lang="fr-FR" smtClean="0"/>
              <a:t>22/07/2017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8CB-71F2-45A5-9B28-71D376FF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53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E3CC-1217-4751-8A3E-808DA32B8275}" type="datetimeFigureOut">
              <a:rPr lang="fr-FR" smtClean="0"/>
              <a:t>22/07/2017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8CB-71F2-45A5-9B28-71D376FF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81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E3CC-1217-4751-8A3E-808DA32B8275}" type="datetimeFigureOut">
              <a:rPr lang="fr-FR" smtClean="0"/>
              <a:t>22/07/2017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8CB-71F2-45A5-9B28-71D376FF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0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E3CC-1217-4751-8A3E-808DA32B8275}" type="datetimeFigureOut">
              <a:rPr lang="fr-FR" smtClean="0"/>
              <a:t>22/07/2017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8CB-71F2-45A5-9B28-71D376FF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76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E3CC-1217-4751-8A3E-808DA32B8275}" type="datetimeFigureOut">
              <a:rPr lang="fr-FR" smtClean="0"/>
              <a:t>22/07/2017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8CB-71F2-45A5-9B28-71D376FF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35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E3CC-1217-4751-8A3E-808DA32B8275}" type="datetimeFigureOut">
              <a:rPr lang="fr-FR" smtClean="0"/>
              <a:t>22/07/2017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8CB-71F2-45A5-9B28-71D376FF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E3CC-1217-4751-8A3E-808DA32B8275}" type="datetimeFigureOut">
              <a:rPr lang="fr-FR" smtClean="0"/>
              <a:t>22/07/2017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8CB-71F2-45A5-9B28-71D376FF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67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E3CC-1217-4751-8A3E-808DA32B8275}" type="datetimeFigureOut">
              <a:rPr lang="fr-FR" smtClean="0"/>
              <a:t>22/07/2017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48CB-71F2-45A5-9B28-71D376FF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8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7615" y="2037144"/>
            <a:ext cx="10004385" cy="226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002060"/>
                </a:solidFill>
              </a:rPr>
              <a:t>Vous trouvez ci-joints des modèles et figures types </a:t>
            </a:r>
          </a:p>
          <a:p>
            <a:pPr algn="ctr"/>
            <a:r>
              <a:rPr lang="fr-FR" sz="3200" dirty="0" smtClean="0">
                <a:solidFill>
                  <a:srgbClr val="002060"/>
                </a:solidFill>
              </a:rPr>
              <a:t> vous pouvez les adapter en ajoutant et modifiants les variables, etc.</a:t>
            </a:r>
            <a:endParaRPr lang="fr-F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2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4783080" y="3088398"/>
            <a:ext cx="2625837" cy="11140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A </a:t>
            </a:r>
            <a:endParaRPr lang="fr-FR" sz="2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721925" y="435770"/>
            <a:ext cx="2892195" cy="830291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Modérateur 1</a:t>
            </a:r>
            <a:endParaRPr lang="fr-FR" b="1" spc="-15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7879" y="2289406"/>
            <a:ext cx="2893081" cy="830291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D </a:t>
            </a:r>
            <a:endParaRPr lang="fr-FR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17879" y="3230261"/>
            <a:ext cx="2893081" cy="830291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E </a:t>
            </a:r>
            <a:endParaRPr lang="fr-FR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17879" y="4170039"/>
            <a:ext cx="2893081" cy="830291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 </a:t>
            </a:r>
            <a:endParaRPr lang="fr-FR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6" name="Connecteur droit avec flèche 15"/>
          <p:cNvCxnSpPr>
            <a:stCxn id="8" idx="6"/>
            <a:endCxn id="2" idx="2"/>
          </p:cNvCxnSpPr>
          <p:nvPr/>
        </p:nvCxnSpPr>
        <p:spPr>
          <a:xfrm>
            <a:off x="3510960" y="2704552"/>
            <a:ext cx="1272120" cy="94085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6"/>
            <a:endCxn id="2" idx="2"/>
          </p:cNvCxnSpPr>
          <p:nvPr/>
        </p:nvCxnSpPr>
        <p:spPr>
          <a:xfrm flipV="1">
            <a:off x="3510960" y="3645406"/>
            <a:ext cx="127212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0" idx="6"/>
            <a:endCxn id="2" idx="2"/>
          </p:cNvCxnSpPr>
          <p:nvPr/>
        </p:nvCxnSpPr>
        <p:spPr>
          <a:xfrm flipV="1">
            <a:off x="3510960" y="3645406"/>
            <a:ext cx="1272120" cy="93977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037" y="6075223"/>
            <a:ext cx="11921924" cy="646331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Figure 1</a:t>
            </a:r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. </a:t>
            </a:r>
            <a:r>
              <a:rPr lang="fr-F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modèle provisoire des antécédents </a:t>
            </a:r>
            <a:r>
              <a:rPr lang="fr-F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et des effets de A</a:t>
            </a:r>
          </a:p>
          <a:p>
            <a:pPr algn="ctr"/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Source: </a:t>
            </a:r>
            <a:r>
              <a:rPr lang="fr-F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adapté de auteurs (année, p. 12) </a:t>
            </a:r>
            <a:endParaRPr lang="fr-FR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8955216" y="2115524"/>
            <a:ext cx="2832487" cy="1004173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B </a:t>
            </a:r>
            <a:endParaRPr lang="fr-FR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21" name="Connecteur droit avec flèche 20"/>
          <p:cNvCxnSpPr>
            <a:stCxn id="2" idx="6"/>
            <a:endCxn id="20" idx="2"/>
          </p:cNvCxnSpPr>
          <p:nvPr/>
        </p:nvCxnSpPr>
        <p:spPr>
          <a:xfrm flipV="1">
            <a:off x="7408917" y="2617611"/>
            <a:ext cx="1546299" cy="10277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8955216" y="4172117"/>
            <a:ext cx="2832487" cy="1004173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 </a:t>
            </a:r>
            <a:endParaRPr lang="fr-FR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34" name="Connecteur droit avec flèche 33"/>
          <p:cNvCxnSpPr>
            <a:stCxn id="2" idx="6"/>
            <a:endCxn id="31" idx="2"/>
          </p:cNvCxnSpPr>
          <p:nvPr/>
        </p:nvCxnSpPr>
        <p:spPr>
          <a:xfrm>
            <a:off x="7408917" y="3645406"/>
            <a:ext cx="1546299" cy="102879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7" idx="4"/>
          </p:cNvCxnSpPr>
          <p:nvPr/>
        </p:nvCxnSpPr>
        <p:spPr>
          <a:xfrm>
            <a:off x="8168023" y="1266061"/>
            <a:ext cx="75464" cy="182233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8259905" y="3219273"/>
            <a:ext cx="38917" cy="93977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3676834" y="3329172"/>
            <a:ext cx="2203106" cy="905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A </a:t>
            </a:r>
            <a:endParaRPr lang="fr-FR" sz="2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47457" y="2425851"/>
            <a:ext cx="2148470" cy="83029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D </a:t>
            </a:r>
            <a:endParaRPr lang="fr-FR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47457" y="3366706"/>
            <a:ext cx="2148470" cy="83029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E </a:t>
            </a:r>
            <a:endParaRPr lang="fr-FR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247457" y="4306484"/>
            <a:ext cx="2148470" cy="83029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 </a:t>
            </a:r>
            <a:endParaRPr lang="fr-FR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6" name="Connecteur droit avec flèche 15"/>
          <p:cNvCxnSpPr>
            <a:stCxn id="8" idx="6"/>
            <a:endCxn id="2" idx="2"/>
          </p:cNvCxnSpPr>
          <p:nvPr/>
        </p:nvCxnSpPr>
        <p:spPr>
          <a:xfrm>
            <a:off x="2395927" y="2840997"/>
            <a:ext cx="1280907" cy="94085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6"/>
            <a:endCxn id="2" idx="2"/>
          </p:cNvCxnSpPr>
          <p:nvPr/>
        </p:nvCxnSpPr>
        <p:spPr>
          <a:xfrm flipV="1">
            <a:off x="2395927" y="3781851"/>
            <a:ext cx="1280907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0" idx="6"/>
            <a:endCxn id="2" idx="2"/>
          </p:cNvCxnSpPr>
          <p:nvPr/>
        </p:nvCxnSpPr>
        <p:spPr>
          <a:xfrm flipV="1">
            <a:off x="2395927" y="3781851"/>
            <a:ext cx="1280907" cy="93977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038" y="6132054"/>
            <a:ext cx="11921924" cy="646331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Figure 1</a:t>
            </a:r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. </a:t>
            </a:r>
            <a:r>
              <a:rPr lang="fr-F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modèle </a:t>
            </a:r>
            <a:r>
              <a:rPr lang="fr-F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de  </a:t>
            </a:r>
          </a:p>
          <a:p>
            <a:pPr algn="ctr"/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Source: </a:t>
            </a:r>
            <a:r>
              <a:rPr lang="fr-F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auteurs  (année, p. 12) </a:t>
            </a:r>
            <a:endParaRPr lang="fr-FR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9468091" y="2251970"/>
            <a:ext cx="2319612" cy="100417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B </a:t>
            </a:r>
            <a:endParaRPr lang="fr-FR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9468091" y="4308563"/>
            <a:ext cx="2319612" cy="100417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 </a:t>
            </a:r>
            <a:endParaRPr lang="fr-FR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Connecteur droit avec flèche 3"/>
          <p:cNvCxnSpPr>
            <a:stCxn id="20" idx="4"/>
            <a:endCxn id="31" idx="0"/>
          </p:cNvCxnSpPr>
          <p:nvPr/>
        </p:nvCxnSpPr>
        <p:spPr>
          <a:xfrm>
            <a:off x="10627897" y="3256143"/>
            <a:ext cx="0" cy="105242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551501" y="3329172"/>
            <a:ext cx="2203106" cy="905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H </a:t>
            </a:r>
            <a:endParaRPr lang="fr-FR" sz="2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40" name="Connecteur droit avec flèche 39"/>
          <p:cNvCxnSpPr>
            <a:stCxn id="2" idx="6"/>
            <a:endCxn id="41" idx="2"/>
          </p:cNvCxnSpPr>
          <p:nvPr/>
        </p:nvCxnSpPr>
        <p:spPr>
          <a:xfrm>
            <a:off x="5879940" y="3781851"/>
            <a:ext cx="67156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551501" y="1280130"/>
            <a:ext cx="2203106" cy="905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G </a:t>
            </a:r>
            <a:endParaRPr lang="fr-FR" sz="2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44" name="Connecteur droit avec flèche 43"/>
          <p:cNvCxnSpPr>
            <a:endCxn id="41" idx="0"/>
          </p:cNvCxnSpPr>
          <p:nvPr/>
        </p:nvCxnSpPr>
        <p:spPr>
          <a:xfrm>
            <a:off x="7653054" y="2185488"/>
            <a:ext cx="0" cy="11436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endCxn id="20" idx="2"/>
          </p:cNvCxnSpPr>
          <p:nvPr/>
        </p:nvCxnSpPr>
        <p:spPr>
          <a:xfrm>
            <a:off x="8754607" y="1732809"/>
            <a:ext cx="713484" cy="102124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41" idx="6"/>
            <a:endCxn id="20" idx="2"/>
          </p:cNvCxnSpPr>
          <p:nvPr/>
        </p:nvCxnSpPr>
        <p:spPr>
          <a:xfrm flipV="1">
            <a:off x="8754607" y="2754057"/>
            <a:ext cx="713484" cy="102779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1" idx="6"/>
            <a:endCxn id="31" idx="2"/>
          </p:cNvCxnSpPr>
          <p:nvPr/>
        </p:nvCxnSpPr>
        <p:spPr>
          <a:xfrm>
            <a:off x="8754607" y="3781851"/>
            <a:ext cx="713484" cy="102879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1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963781" y="3429000"/>
            <a:ext cx="2203106" cy="905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A </a:t>
            </a:r>
            <a:endParaRPr lang="fr-FR" sz="2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5038" y="6132054"/>
            <a:ext cx="11921924" cy="646331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Figure 1</a:t>
            </a:r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. </a:t>
            </a:r>
            <a:r>
              <a:rPr lang="fr-F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modèle </a:t>
            </a:r>
            <a:r>
              <a:rPr lang="fr-F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de  </a:t>
            </a:r>
          </a:p>
          <a:p>
            <a:pPr algn="ctr"/>
            <a:r>
              <a:rPr lang="fr-F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Source: </a:t>
            </a:r>
            <a:r>
              <a:rPr lang="fr-F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auteurs  (année, p. 12) </a:t>
            </a:r>
            <a:endParaRPr lang="fr-FR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8138375" y="3379592"/>
            <a:ext cx="2319612" cy="100417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B </a:t>
            </a:r>
            <a:endParaRPr lang="fr-FR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38448" y="3429000"/>
            <a:ext cx="2203106" cy="905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H </a:t>
            </a:r>
            <a:endParaRPr lang="fr-FR" sz="2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40" name="Connecteur droit avec flèche 39"/>
          <p:cNvCxnSpPr>
            <a:stCxn id="2" idx="6"/>
            <a:endCxn id="41" idx="2"/>
          </p:cNvCxnSpPr>
          <p:nvPr/>
        </p:nvCxnSpPr>
        <p:spPr>
          <a:xfrm>
            <a:off x="4166887" y="3881679"/>
            <a:ext cx="67156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4838448" y="1379958"/>
            <a:ext cx="2203106" cy="905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G </a:t>
            </a:r>
            <a:endParaRPr lang="fr-FR" sz="2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44" name="Connecteur droit avec flèche 43"/>
          <p:cNvCxnSpPr>
            <a:endCxn id="41" idx="0"/>
          </p:cNvCxnSpPr>
          <p:nvPr/>
        </p:nvCxnSpPr>
        <p:spPr>
          <a:xfrm>
            <a:off x="5940001" y="2285316"/>
            <a:ext cx="0" cy="11436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45" idx="6"/>
            <a:endCxn id="20" idx="2"/>
          </p:cNvCxnSpPr>
          <p:nvPr/>
        </p:nvCxnSpPr>
        <p:spPr>
          <a:xfrm>
            <a:off x="7041554" y="1832637"/>
            <a:ext cx="1096821" cy="204904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41" idx="6"/>
            <a:endCxn id="20" idx="2"/>
          </p:cNvCxnSpPr>
          <p:nvPr/>
        </p:nvCxnSpPr>
        <p:spPr>
          <a:xfrm>
            <a:off x="7041554" y="3881679"/>
            <a:ext cx="109682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1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8460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96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DEKHIL</dc:creator>
  <cp:lastModifiedBy>HP</cp:lastModifiedBy>
  <cp:revision>5</cp:revision>
  <dcterms:created xsi:type="dcterms:W3CDTF">2017-07-01T08:22:26Z</dcterms:created>
  <dcterms:modified xsi:type="dcterms:W3CDTF">2017-07-22T13:33:20Z</dcterms:modified>
</cp:coreProperties>
</file>