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5D52-047A-4EF6-A085-079D896C28B6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250C-16F5-4AA8-9B4D-FA6CD11493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10700" b="1" i="1" dirty="0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endParaRPr lang="fr-FR" sz="6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736304"/>
          </a:xfrm>
        </p:spPr>
        <p:txBody>
          <a:bodyPr>
            <a:normAutofit fontScale="25000" lnSpcReduction="20000"/>
          </a:bodyPr>
          <a:lstStyle/>
          <a:p>
            <a:r>
              <a:rPr lang="fr-FR" sz="9600" b="1" dirty="0" smtClean="0">
                <a:solidFill>
                  <a:schemeClr val="accent5">
                    <a:lumMod val="75000"/>
                  </a:schemeClr>
                </a:solidFill>
                <a:latin typeface="Adobe Arabic" pitchFamily="18" charset="-78"/>
                <a:cs typeface="Adobe Arabic" pitchFamily="18" charset="-78"/>
              </a:rPr>
              <a:t>Encadré par:</a:t>
            </a:r>
          </a:p>
          <a:p>
            <a:r>
              <a:rPr lang="fr-FR" sz="96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Mr.Abbes </a:t>
            </a:r>
            <a:r>
              <a:rPr lang="fr-FR" sz="9600" dirty="0" err="1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Heithem</a:t>
            </a:r>
            <a:endParaRPr lang="fr-FR" sz="9600" dirty="0" smtClean="0">
              <a:solidFill>
                <a:schemeClr val="tx1"/>
              </a:solidFill>
              <a:latin typeface="Adobe Arabic" pitchFamily="18" charset="-78"/>
              <a:cs typeface="Adobe Arabic" pitchFamily="18" charset="-78"/>
            </a:endParaRPr>
          </a:p>
          <a:p>
            <a:r>
              <a:rPr lang="fr-FR" sz="9600" b="1" dirty="0" smtClean="0">
                <a:solidFill>
                  <a:schemeClr val="accent5">
                    <a:lumMod val="75000"/>
                  </a:schemeClr>
                </a:solidFill>
                <a:latin typeface="Adobe Arabic" pitchFamily="18" charset="-78"/>
                <a:cs typeface="Adobe Arabic" pitchFamily="18" charset="-78"/>
              </a:rPr>
              <a:t>Réalisé par:</a:t>
            </a:r>
          </a:p>
          <a:p>
            <a:r>
              <a:rPr lang="fr-FR" sz="96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Sahnoun </a:t>
            </a:r>
            <a:r>
              <a:rPr lang="fr-FR" sz="9600" dirty="0" err="1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Sihem</a:t>
            </a:r>
            <a:endParaRPr lang="fr-FR" sz="9600" dirty="0" smtClean="0">
              <a:solidFill>
                <a:schemeClr val="tx1"/>
              </a:solidFill>
              <a:latin typeface="Adobe Arabic" pitchFamily="18" charset="-78"/>
              <a:cs typeface="Adobe Arabic" pitchFamily="18" charset="-78"/>
            </a:endParaRPr>
          </a:p>
          <a:p>
            <a:r>
              <a:rPr lang="fr-FR" sz="9600" b="1" dirty="0" smtClean="0">
                <a:solidFill>
                  <a:schemeClr val="accent5">
                    <a:lumMod val="75000"/>
                  </a:schemeClr>
                </a:solidFill>
                <a:latin typeface="Adobe Arabic" pitchFamily="18" charset="-78"/>
                <a:cs typeface="Adobe Arabic" pitchFamily="18" charset="-78"/>
              </a:rPr>
              <a:t>Année Universitaire:</a:t>
            </a:r>
          </a:p>
          <a:p>
            <a:r>
              <a:rPr lang="fr-FR" sz="9600" dirty="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2016/2017</a:t>
            </a:r>
          </a:p>
        </p:txBody>
      </p:sp>
      <p:pic>
        <p:nvPicPr>
          <p:cNvPr id="4" name="Image 3" descr="logout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1731264" cy="1643074"/>
          </a:xfrm>
          <a:prstGeom prst="rect">
            <a:avLst/>
          </a:prstGeom>
        </p:spPr>
      </p:pic>
      <p:pic>
        <p:nvPicPr>
          <p:cNvPr id="5" name="Image 4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500042"/>
            <a:ext cx="2214578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</a:t>
            </a:r>
            <a:endParaRPr lang="fr-FR" dirty="0">
              <a:ln w="18415" cmpd="sng">
                <a:solidFill>
                  <a:schemeClr val="accent1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latin typeface="Adobe Arabic" pitchFamily="18" charset="-78"/>
                <a:cs typeface="Adobe Arabic" pitchFamily="18" charset="-78"/>
              </a:rPr>
              <a:t>1. Définition</a:t>
            </a:r>
          </a:p>
          <a:p>
            <a:pPr>
              <a:buNone/>
            </a:pPr>
            <a:r>
              <a:rPr lang="fr-FR" dirty="0" smtClean="0">
                <a:latin typeface="Adobe Arabic" pitchFamily="18" charset="-78"/>
                <a:cs typeface="Adobe Arabic" pitchFamily="18" charset="-78"/>
              </a:rPr>
              <a:t>2. Différence entre VM et Container </a:t>
            </a:r>
          </a:p>
          <a:p>
            <a:pPr>
              <a:buNone/>
            </a:pPr>
            <a:r>
              <a:rPr lang="fr-FR" dirty="0" smtClean="0">
                <a:latin typeface="Adobe Arabic" pitchFamily="18" charset="-78"/>
                <a:cs typeface="Adobe Arabic" pitchFamily="18" charset="-78"/>
              </a:rPr>
              <a:t>3. Caractéristique du Docker</a:t>
            </a:r>
          </a:p>
          <a:p>
            <a:pPr>
              <a:buNone/>
            </a:pPr>
            <a:r>
              <a:rPr lang="fr-FR" dirty="0" smtClean="0">
                <a:latin typeface="Adobe Arabic" pitchFamily="18" charset="-78"/>
                <a:cs typeface="Adobe Arabic" pitchFamily="18" charset="-78"/>
              </a:rPr>
              <a:t>4. Conclusion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Définition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sz="2400" dirty="0" smtClean="0"/>
              <a:t> Docker est utilisé </a:t>
            </a:r>
            <a:r>
              <a:rPr lang="fr-FR" sz="2400" dirty="0"/>
              <a:t>pour créer et gérer des containers peut simplifier la mise en œuvre de </a:t>
            </a:r>
            <a:r>
              <a:rPr lang="fr-FR" sz="2400" dirty="0" smtClean="0"/>
              <a:t>systèmes distribués</a:t>
            </a:r>
            <a:r>
              <a:rPr lang="fr-FR" sz="2400" dirty="0"/>
              <a:t> en permettant à de multiples applications, tâches de fond et autres processus de s'exécuter de façon autonome sur une seule machine physique ou à travers un éventail de machines isolées. </a:t>
            </a:r>
            <a:endParaRPr lang="fr-FR" sz="2400" dirty="0" smtClean="0"/>
          </a:p>
        </p:txBody>
      </p:sp>
      <p:pic>
        <p:nvPicPr>
          <p:cNvPr id="3073" name="Picture 1" descr="C:\Users\HP\Desktop\dock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21088"/>
            <a:ext cx="4680520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748464" cy="122413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800" b="1" dirty="0" smtClean="0"/>
              <a:t>Docker permet aux développeurs et aux administrateurs informatiques de </a:t>
            </a:r>
            <a:r>
              <a:rPr lang="fr-FR" sz="1800" b="1" dirty="0" smtClean="0">
                <a:ln w="18415" cmpd="sng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construire </a:t>
            </a:r>
            <a:r>
              <a:rPr lang="fr-FR" sz="1800" b="1" dirty="0" smtClean="0"/>
              <a:t>,</a:t>
            </a:r>
            <a:br>
              <a:rPr lang="fr-FR" sz="1800" b="1" dirty="0" smtClean="0"/>
            </a:br>
            <a:r>
              <a:rPr lang="fr-FR" sz="1800" b="1" dirty="0" smtClean="0"/>
              <a:t> d'</a:t>
            </a:r>
            <a:r>
              <a:rPr lang="fr-FR" sz="1800" b="1" dirty="0" smtClean="0">
                <a:ln w="18415" cmpd="sng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expédier</a:t>
            </a:r>
            <a:r>
              <a:rPr lang="fr-FR" sz="1800" b="1" dirty="0" smtClean="0"/>
              <a:t> et d’ </a:t>
            </a:r>
            <a:r>
              <a:rPr lang="fr-FR" sz="1800" b="1" dirty="0" smtClean="0">
                <a:ln w="1841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exécuter</a:t>
            </a:r>
            <a:r>
              <a:rPr lang="fr-FR" sz="1800" b="1" dirty="0" smtClean="0"/>
              <a:t> n'importe quelle application, n'importe où</a:t>
            </a:r>
            <a:endParaRPr lang="fr-FR" sz="1800" b="1" dirty="0"/>
          </a:p>
        </p:txBody>
      </p:sp>
      <p:sp>
        <p:nvSpPr>
          <p:cNvPr id="4" name="Ellipse 3"/>
          <p:cNvSpPr/>
          <p:nvPr/>
        </p:nvSpPr>
        <p:spPr>
          <a:xfrm>
            <a:off x="179512" y="1772816"/>
            <a:ext cx="4824000" cy="20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Composez votre application sans vous soucier des incohérences entre les environnements de développement et de production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et sans verrouillage dans une plate-forme ou une langue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067944" y="3068960"/>
            <a:ext cx="4824536" cy="201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concevoir tout le cycle de test et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de distribution de développement d'applications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et de le gérer avec une interface utilisateur cohérente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1520" y="4365104"/>
            <a:ext cx="4824000" cy="20162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offrir la possibilité de déployer des services évolutifs,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de manière sécurisée et fiable sur une grande variété de plates-formes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différence entre VM et container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952328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 smtClean="0"/>
              <a:t>Une machine virtuelle nécessite une sorte de couche d'émulation ou d'</a:t>
            </a:r>
            <a:r>
              <a:rPr lang="fr-FR" sz="2200" dirty="0" err="1" smtClean="0"/>
              <a:t>hyperviseur</a:t>
            </a:r>
            <a:r>
              <a:rPr lang="fr-FR" sz="2200" dirty="0" smtClean="0"/>
              <a:t> complet avec une installation OS pour chaque machine virtuelle tandis qu'un conteneur utilise des fonctionnalités dans le noyau Linux  pour fournir un environnement virtuel isolé ( disque, mémoire, réseau, etc.,)Sur le même système d'exploitation.</a:t>
            </a:r>
          </a:p>
          <a:p>
            <a:pPr>
              <a:buNone/>
            </a:pPr>
            <a:endParaRPr lang="fr-FR" sz="2200" dirty="0" smtClean="0"/>
          </a:p>
          <a:p>
            <a:r>
              <a:rPr lang="fr-FR" sz="2200" dirty="0" smtClean="0"/>
              <a:t> Les conteneurs utilisent le système d'exploitation en question et ne nécessitent pas une installation de tout autre que les fichiers requis pour votre application.</a:t>
            </a:r>
          </a:p>
          <a:p>
            <a:endParaRPr lang="fr-FR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ontainer_vs_v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8182033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Caractéristiques du Docker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95536" y="1268760"/>
            <a:ext cx="3888000" cy="259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Rapide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Comme un conteneur ne nécessite pas d'installation OS, le temps n'est pas consommé en démarrant un système d'exploitation.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788024" y="1196752"/>
            <a:ext cx="3888432" cy="259228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Docker est très simple à installer, à configurer et à utiliser sur n'importe quel nombre de variantes Linux ainsi que d'autres systèmes d'exploitation utilisant des machines virtuelles.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fr-FR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9552" y="4005064"/>
            <a:ext cx="3888432" cy="259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Docker est un excellent outil pour les développeurs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Docker résout le besoin de disposer d'un environnement rapide et prêt à l'emploi. 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932040" y="4005064"/>
            <a:ext cx="3888000" cy="259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/>
              <a:t>Docker fonctionne bien et dispose de plugins pour les différents outils </a:t>
            </a:r>
            <a:r>
              <a:rPr lang="fr-FR" b="1" dirty="0" smtClean="0"/>
              <a:t>d'automatisation</a:t>
            </a:r>
            <a:br>
              <a:rPr lang="fr-FR" b="1" dirty="0" smtClean="0"/>
            </a:br>
            <a:r>
              <a:rPr lang="fr-FR" sz="1200" dirty="0" smtClean="0"/>
              <a:t>En raison de la popularité de Docker, les développeurs d'outils d'automatisation ont écrit des plugins et des fonctionnalités pour Docker</a:t>
            </a:r>
            <a:endParaRPr lang="fr-FR" sz="1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1612776"/>
          </a:xfrm>
        </p:spPr>
        <p:txBody>
          <a:bodyPr/>
          <a:lstStyle/>
          <a:p>
            <a:pPr>
              <a:buNone/>
            </a:pPr>
            <a:r>
              <a:rPr lang="fr-FR" dirty="0"/>
              <a:t> </a:t>
            </a:r>
            <a:r>
              <a:rPr lang="fr-FR" dirty="0" smtClean="0"/>
              <a:t>     </a:t>
            </a:r>
            <a:r>
              <a:rPr lang="fr-FR" b="1" dirty="0" smtClean="0"/>
              <a:t>Docker</a:t>
            </a:r>
            <a:r>
              <a:rPr lang="fr-FR" dirty="0"/>
              <a:t> </a:t>
            </a:r>
            <a:r>
              <a:rPr lang="fr-FR" dirty="0" smtClean="0"/>
              <a:t>nous permet </a:t>
            </a:r>
            <a:r>
              <a:rPr lang="fr-FR" dirty="0"/>
              <a:t>de mieux cerner les solutions qui peuvent être apportées aux différentes </a:t>
            </a:r>
            <a:r>
              <a:rPr lang="fr-FR" dirty="0" smtClean="0"/>
              <a:t>problématiques </a:t>
            </a:r>
            <a:r>
              <a:rPr lang="fr-FR" dirty="0"/>
              <a:t>des </a:t>
            </a:r>
            <a:r>
              <a:rPr lang="fr-FR" dirty="0" smtClean="0"/>
              <a:t>développeurs.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 flipV="1">
            <a:off x="539552" y="2636912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272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Docker</vt:lpstr>
      <vt:lpstr>Plan</vt:lpstr>
      <vt:lpstr>Définition</vt:lpstr>
      <vt:lpstr>Docker permet aux développeurs et aux administrateurs informatiques de construire ,  d'expédier et d’ exécuter n'importe quelle application, n'importe où</vt:lpstr>
      <vt:lpstr>La différence entre VM et container</vt:lpstr>
      <vt:lpstr>Diapositive 6</vt:lpstr>
      <vt:lpstr>Caractéristiques du Docker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HP</dc:creator>
  <cp:lastModifiedBy>HP</cp:lastModifiedBy>
  <cp:revision>29</cp:revision>
  <dcterms:created xsi:type="dcterms:W3CDTF">2016-11-21T20:43:08Z</dcterms:created>
  <dcterms:modified xsi:type="dcterms:W3CDTF">2016-11-23T00:05:09Z</dcterms:modified>
</cp:coreProperties>
</file>