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414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4036" y="869949"/>
            <a:ext cx="495477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86764" y="10088371"/>
            <a:ext cx="537718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429259"/>
            <a:ext cx="555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Gruppe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4865" y="429259"/>
            <a:ext cx="2039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5" dirty="0">
                <a:latin typeface="Calibri"/>
                <a:cs typeface="Calibri"/>
              </a:rPr>
              <a:t> Case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Diagram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Use</a:t>
            </a:r>
            <a:r>
              <a:rPr spc="-100" dirty="0"/>
              <a:t> </a:t>
            </a:r>
            <a:r>
              <a:rPr spc="-40" dirty="0"/>
              <a:t>Case</a:t>
            </a:r>
            <a:r>
              <a:rPr spc="-100" dirty="0"/>
              <a:t> </a:t>
            </a:r>
            <a:r>
              <a:rPr spc="-55" dirty="0"/>
              <a:t>Diagram</a:t>
            </a:r>
            <a:r>
              <a:rPr spc="-90" dirty="0"/>
              <a:t> </a:t>
            </a:r>
            <a:r>
              <a:rPr spc="-5" dirty="0"/>
              <a:t>–</a:t>
            </a:r>
            <a:r>
              <a:rPr spc="-90" dirty="0"/>
              <a:t> </a:t>
            </a:r>
            <a:r>
              <a:rPr spc="-60" dirty="0"/>
              <a:t>Documentation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6764" y="1884933"/>
            <a:ext cx="5742305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Disclaimer: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100"/>
              </a:lnSpc>
              <a:spcBef>
                <a:spcPts val="820"/>
              </a:spcBef>
            </a:pPr>
            <a:r>
              <a:rPr sz="1100" dirty="0">
                <a:latin typeface="Calibri"/>
                <a:cs typeface="Calibri"/>
              </a:rPr>
              <a:t>In 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following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 </a:t>
            </a:r>
            <a:r>
              <a:rPr sz="1100" spc="-5" dirty="0">
                <a:latin typeface="Calibri"/>
                <a:cs typeface="Calibri"/>
              </a:rPr>
              <a:t>always</a:t>
            </a:r>
            <a:r>
              <a:rPr sz="1100" dirty="0">
                <a:latin typeface="Calibri"/>
                <a:cs typeface="Calibri"/>
              </a:rPr>
              <a:t> referred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 “he”.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 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sake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simplicity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discrimination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 harm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intended.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 want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state</a:t>
            </a:r>
            <a:r>
              <a:rPr sz="1100" dirty="0">
                <a:latin typeface="Calibri"/>
                <a:cs typeface="Calibri"/>
              </a:rPr>
              <a:t> that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students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every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gender.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94" y="3232403"/>
            <a:ext cx="5760720" cy="42016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86764" y="429259"/>
            <a:ext cx="555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Gruppe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4865" y="429259"/>
            <a:ext cx="2039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5" dirty="0">
                <a:latin typeface="Calibri"/>
                <a:cs typeface="Calibri"/>
              </a:rPr>
              <a:t> Case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Diagram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9464" y="899159"/>
          <a:ext cx="5591175" cy="242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Sign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wants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app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logs in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time.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 marR="69215">
                        <a:lnSpc>
                          <a:spcPts val="133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account.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happens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once.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7">
                <a:tc rowSpan="3"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login information.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personal information.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Submit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data.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52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no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tied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supplied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 data.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account.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464" y="3610990"/>
          <a:ext cx="5593080" cy="248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2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wants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already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account.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01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wants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 app.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asked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login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(email,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password).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correct,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logged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login information.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 already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account.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 in.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9464" y="6377304"/>
          <a:ext cx="5588000" cy="270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Out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8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wants to log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out.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wants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service.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 row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“log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out”.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Close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page.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 in.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out.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86764" y="429259"/>
            <a:ext cx="555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Gruppe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4865" y="429259"/>
            <a:ext cx="2039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5" dirty="0">
                <a:latin typeface="Calibri"/>
                <a:cs typeface="Calibri"/>
              </a:rPr>
              <a:t> Case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Diagram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9464" y="899159"/>
          <a:ext cx="5588000" cy="335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01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Groupadmin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wants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wants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group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 Group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interests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that will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later be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 matchmaking.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4">
                <a:tc rowSpan="3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Is asked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information.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“Save”.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 rowSpan="3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Alternative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asked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create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group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information.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“Save”.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just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or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has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just created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 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464" y="4539106"/>
          <a:ext cx="5593080" cy="282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2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5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Groupadmin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 marR="805815">
                        <a:lnSpc>
                          <a:spcPts val="1330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wants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profile.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Group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wants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already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group profile.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actors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editing,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deleting, 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adding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information.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4">
                <a:tc rowSpan="3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information.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Change profile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information.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Submit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new information.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 in.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profile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updated.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86764" y="429259"/>
            <a:ext cx="555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Gruppe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4865" y="429259"/>
            <a:ext cx="2039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5" dirty="0">
                <a:latin typeface="Calibri"/>
                <a:cs typeface="Calibri"/>
              </a:rPr>
              <a:t> Case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Diagram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9464" y="899159"/>
          <a:ext cx="5593080" cy="331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01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Browse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recommendations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wants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look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compatible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students/groups.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wants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find new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study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partners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study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group.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 marR="553085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therefore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browses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recommendations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until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 finds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multiple.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might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send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 request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further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contact.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4">
                <a:tc rowSpan="3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browse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tab.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Browse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through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Choose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783">
                <a:tc row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Extension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Inspect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Send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request.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 in.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requested contact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students/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groups.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464" y="4496434"/>
          <a:ext cx="5588000" cy="264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2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Join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81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invitation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study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wants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enter.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invitation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study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wants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join.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 now joins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3">
                <a:tc row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“Join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Group”.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received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invitation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matched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earlier.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8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joined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study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86764" y="429259"/>
            <a:ext cx="555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Gruppe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4865" y="429259"/>
            <a:ext cx="2039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5" dirty="0">
                <a:latin typeface="Calibri"/>
                <a:cs typeface="Calibri"/>
              </a:rPr>
              <a:t> Case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Diagram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9464" y="899159"/>
          <a:ext cx="5593080" cy="300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01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same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interests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communicate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learn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theme.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 creates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with a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maybe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some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members.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4">
                <a:tc rowSpan="4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“create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group”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button.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name.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Insert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describing data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 profile.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Click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“create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group”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button.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 in.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preferences.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464" y="4184014"/>
          <a:ext cx="5593080" cy="2646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Leave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01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longer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 leaves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4">
                <a:tc row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“leave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group”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button.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Confirm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action.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 in.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 a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member of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group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is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9464" y="7115301"/>
          <a:ext cx="5593080" cy="278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Requests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Groupadmin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has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request.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Groupadmin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reviews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requests.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decides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whether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accept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the request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not.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3">
                <a:tc row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request.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Accept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refuse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request.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1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 in.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 marR="230504">
                        <a:lnSpc>
                          <a:spcPct val="1018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request for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admin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of.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request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resolved.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86764" y="429259"/>
            <a:ext cx="555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Gruppe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4865" y="429259"/>
            <a:ext cx="2039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5" dirty="0">
                <a:latin typeface="Calibri"/>
                <a:cs typeface="Calibri"/>
              </a:rPr>
              <a:t> Case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Diagram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9464" y="1185925"/>
          <a:ext cx="5593080" cy="264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Chat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wants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chat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contact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 wants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chat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contact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group.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reads/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sends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messages.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4">
                <a:tc rowSpan="2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messages.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 student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 in.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has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at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contact/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 student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chatted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someone.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464" y="4401946"/>
          <a:ext cx="5593080" cy="313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Invite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5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Groupadmin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 wants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invite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one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contacts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of.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 wants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invite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one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contacts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of.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sends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invitation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contact.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3">
                <a:tc rowSpan="4"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“Add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Member”.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Chose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contact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from his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contact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list.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Send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invitation.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540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logged in.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admin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group.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has at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free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contact.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 contact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has received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invitation.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Tobias</a:t>
            </a:r>
            <a:r>
              <a:rPr spc="5" dirty="0"/>
              <a:t> </a:t>
            </a:r>
            <a:r>
              <a:rPr spc="-5" dirty="0"/>
              <a:t>Heim-Galindo,</a:t>
            </a:r>
            <a:r>
              <a:rPr spc="5" dirty="0"/>
              <a:t> </a:t>
            </a:r>
            <a:r>
              <a:rPr spc="-5" dirty="0"/>
              <a:t>Simon</a:t>
            </a:r>
            <a:r>
              <a:rPr dirty="0"/>
              <a:t> </a:t>
            </a:r>
            <a:r>
              <a:rPr spc="-5" dirty="0"/>
              <a:t>Hensel,</a:t>
            </a:r>
            <a:r>
              <a:rPr dirty="0"/>
              <a:t> Lisa</a:t>
            </a:r>
            <a:r>
              <a:rPr spc="5" dirty="0"/>
              <a:t> </a:t>
            </a:r>
            <a:r>
              <a:rPr spc="-5" dirty="0"/>
              <a:t>Sellmer,</a:t>
            </a:r>
            <a:r>
              <a:rPr spc="5" dirty="0"/>
              <a:t> </a:t>
            </a:r>
            <a:r>
              <a:rPr spc="-5" dirty="0"/>
              <a:t>Jacqueline</a:t>
            </a:r>
            <a:r>
              <a:rPr spc="15" dirty="0"/>
              <a:t> </a:t>
            </a:r>
            <a:r>
              <a:rPr spc="-5" dirty="0"/>
              <a:t>Schmid,</a:t>
            </a:r>
            <a:r>
              <a:rPr spc="-10" dirty="0"/>
              <a:t> </a:t>
            </a:r>
            <a:r>
              <a:rPr dirty="0"/>
              <a:t>Kai</a:t>
            </a:r>
            <a:r>
              <a:rPr spc="5" dirty="0"/>
              <a:t> </a:t>
            </a:r>
            <a:r>
              <a:rPr spc="-5" dirty="0"/>
              <a:t>Schmied,</a:t>
            </a:r>
            <a:r>
              <a:rPr spc="5" dirty="0"/>
              <a:t> </a:t>
            </a:r>
            <a:r>
              <a:rPr spc="-5" dirty="0"/>
              <a:t>Tim</a:t>
            </a:r>
            <a:r>
              <a:rPr spc="10" dirty="0"/>
              <a:t> </a:t>
            </a:r>
            <a:r>
              <a:rPr dirty="0"/>
              <a:t>Habeck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86764" y="429259"/>
            <a:ext cx="555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Gruppe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4865" y="429259"/>
            <a:ext cx="2039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5" dirty="0">
                <a:latin typeface="Calibri"/>
                <a:cs typeface="Calibri"/>
              </a:rPr>
              <a:t> Case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Diagram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9464" y="899159"/>
          <a:ext cx="5582919" cy="2951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01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Kick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Actor(s)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Groupadmin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Trigger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wants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kick 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member.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Groupadmin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wants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kick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member.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choses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member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clicks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“kick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member”.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84">
                <a:tc rowSpan="3"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Scenario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info.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Choose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member.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“Kick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member”.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541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 student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logged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 marR="91440">
                        <a:lnSpc>
                          <a:spcPct val="1018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student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one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besides </a:t>
                      </a:r>
                      <a:r>
                        <a:rPr sz="11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admin.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Postconditions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second student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longer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member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group.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1372</Words>
  <Application>Microsoft Office PowerPoint</Application>
  <PresentationFormat>Benutzerdefiniert</PresentationFormat>
  <Paragraphs>295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Office Theme</vt:lpstr>
      <vt:lpstr>Use Case Diagram – Documentation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 – Documentation</dc:title>
  <dc:creator>Tim Habeck</dc:creator>
  <cp:lastModifiedBy>Tim Habeck</cp:lastModifiedBy>
  <cp:revision>1</cp:revision>
  <dcterms:created xsi:type="dcterms:W3CDTF">2021-04-16T10:11:41Z</dcterms:created>
  <dcterms:modified xsi:type="dcterms:W3CDTF">2021-04-16T10:12:51Z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Creator">
    <vt:lpwstr>Microsoft® Word für Microsoft 365</vt:lpwstr>
  </property>
  <property fmtid="{D5CDD505-2E9C-101B-9397-08002B2CF9AE}" pid="4" name="LastSaved">
    <vt:filetime>2021-04-16T00:00:00Z</vt:filetime>
  </property>
</Properties>
</file>