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5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89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Gruppe</a:t>
            </a:r>
            <a:r>
              <a:rPr spc="-10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0797"/>
            <a:ext cx="195008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80555"/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Klassendiagram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-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6278371"/>
            <a:ext cx="651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Simon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Hensel,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Kai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Schmied,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Jacqueline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Schmid,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Lisa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Sellmer,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Tobias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Heim-Galindo,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Tim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Habeck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100581"/>
            <a:ext cx="7993379" cy="66568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91" y="0"/>
            <a:ext cx="10876788" cy="6857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Calibri</vt:lpstr>
      <vt:lpstr>Trebuchet MS</vt:lpstr>
      <vt:lpstr>Office Theme</vt:lpstr>
      <vt:lpstr>Gruppe 5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5</dc:title>
  <dc:creator>Tim Habeck</dc:creator>
  <cp:lastModifiedBy>Tim Habeck</cp:lastModifiedBy>
  <cp:revision>1</cp:revision>
  <dcterms:created xsi:type="dcterms:W3CDTF">2021-04-30T10:25:34Z</dcterms:created>
  <dcterms:modified xsi:type="dcterms:W3CDTF">2021-04-30T10:26:19Z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für Microsoft 365</vt:lpwstr>
  </property>
  <property fmtid="{D5CDD505-2E9C-101B-9397-08002B2CF9AE}" pid="4" name="LastSaved">
    <vt:filetime>2021-04-30T00:00:00Z</vt:filetime>
  </property>
</Properties>
</file>