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BBD052-9500-45A5-A28A-46FA68398254}">
  <a:tblStyle styleId="{4EBBD052-9500-45A5-A28A-46FA68398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010995917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010995917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1099591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1099591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109959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109959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1099591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1099591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1099591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1099591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10995917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10995917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564fbff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564fbff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564fbff3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564fbff3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01099591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01099591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 제작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축구 관련 정보 사이트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2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PLAYER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22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Player 메인 페이지.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선수가 랜덤으로 카드 형식으로 출력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? 카드 4개 출력 &gt; 카드 클릭 &gt; 뒷면에 랜덤으로 지정된 선수의 정보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3" name="Google Shape;223;p22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HOME |   LEAGUE   |   TEAM   |  PLAYER    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94650" y="1662700"/>
            <a:ext cx="7303200" cy="3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 flipH="1">
            <a:off x="139875" y="1687075"/>
            <a:ext cx="7275000" cy="3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2"/>
          <p:cNvSpPr txBox="1"/>
          <p:nvPr/>
        </p:nvSpPr>
        <p:spPr>
          <a:xfrm>
            <a:off x="2877225" y="3095800"/>
            <a:ext cx="180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선수 정보 랜덤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230100" y="2020150"/>
            <a:ext cx="1560000" cy="262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 선수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807589" y="2034325"/>
            <a:ext cx="1560000" cy="262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랜덤 선수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995351" y="2034322"/>
            <a:ext cx="1560000" cy="262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랜덤 선수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619825" y="2034315"/>
            <a:ext cx="1560000" cy="262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랜덤 선수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76950" y="1860225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0650" y="1640738"/>
            <a:ext cx="1293000" cy="513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(flowchart)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875354" y="1640738"/>
            <a:ext cx="12930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</a:t>
            </a:r>
            <a:r>
              <a:rPr lang="ko"/>
              <a:t>폼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30058" y="1640738"/>
            <a:ext cx="12930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이메일/비밀번호 입력</a:t>
            </a:r>
            <a:endParaRPr sz="1100"/>
          </a:p>
        </p:txBody>
      </p:sp>
      <p:sp>
        <p:nvSpPr>
          <p:cNvPr id="63" name="Google Shape;63;p14"/>
          <p:cNvSpPr/>
          <p:nvPr/>
        </p:nvSpPr>
        <p:spPr>
          <a:xfrm>
            <a:off x="5184750" y="1640738"/>
            <a:ext cx="1571400" cy="513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검증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630338" y="2093088"/>
            <a:ext cx="12930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재입력</a:t>
            </a:r>
            <a:endParaRPr sz="1300"/>
          </a:p>
        </p:txBody>
      </p:sp>
      <p:sp>
        <p:nvSpPr>
          <p:cNvPr id="65" name="Google Shape;65;p14"/>
          <p:cNvSpPr/>
          <p:nvPr/>
        </p:nvSpPr>
        <p:spPr>
          <a:xfrm>
            <a:off x="7630344" y="1188388"/>
            <a:ext cx="12930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제출</a:t>
            </a:r>
            <a:endParaRPr sz="1300"/>
          </a:p>
        </p:txBody>
      </p:sp>
      <p:cxnSp>
        <p:nvCxnSpPr>
          <p:cNvPr id="66" name="Google Shape;66;p14"/>
          <p:cNvCxnSpPr>
            <a:stCxn id="60" idx="3"/>
            <a:endCxn id="61" idx="1"/>
          </p:cNvCxnSpPr>
          <p:nvPr/>
        </p:nvCxnSpPr>
        <p:spPr>
          <a:xfrm>
            <a:off x="1513650" y="1897688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3168354" y="1897688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3"/>
            <a:endCxn id="63" idx="1"/>
          </p:cNvCxnSpPr>
          <p:nvPr/>
        </p:nvCxnSpPr>
        <p:spPr>
          <a:xfrm>
            <a:off x="4823058" y="1897688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3"/>
            <a:endCxn id="65" idx="1"/>
          </p:cNvCxnSpPr>
          <p:nvPr/>
        </p:nvCxnSpPr>
        <p:spPr>
          <a:xfrm flipH="1" rot="10800000">
            <a:off x="6756150" y="1445288"/>
            <a:ext cx="874200" cy="45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4"/>
          <p:cNvCxnSpPr>
            <a:stCxn id="63" idx="3"/>
            <a:endCxn id="64" idx="1"/>
          </p:cNvCxnSpPr>
          <p:nvPr/>
        </p:nvCxnSpPr>
        <p:spPr>
          <a:xfrm>
            <a:off x="6756150" y="1897688"/>
            <a:ext cx="874200" cy="452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4" idx="2"/>
            <a:endCxn id="62" idx="2"/>
          </p:cNvCxnSpPr>
          <p:nvPr/>
        </p:nvCxnSpPr>
        <p:spPr>
          <a:xfrm flipH="1" rot="5400000">
            <a:off x="6000438" y="330588"/>
            <a:ext cx="452400" cy="4100400"/>
          </a:xfrm>
          <a:prstGeom prst="bentConnector3">
            <a:avLst>
              <a:gd fmla="val -526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4"/>
          <p:cNvSpPr txBox="1"/>
          <p:nvPr/>
        </p:nvSpPr>
        <p:spPr>
          <a:xfrm>
            <a:off x="220650" y="137425"/>
            <a:ext cx="1654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</a:rPr>
              <a:t>화면흐름도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86575" y="2314800"/>
            <a:ext cx="1178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메인 페이지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1760363" y="2647950"/>
            <a:ext cx="1109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팀별 순위</a:t>
            </a:r>
            <a:endParaRPr b="1" sz="1300"/>
          </a:p>
        </p:txBody>
      </p:sp>
      <p:sp>
        <p:nvSpPr>
          <p:cNvPr id="79" name="Google Shape;79;p15"/>
          <p:cNvSpPr/>
          <p:nvPr/>
        </p:nvSpPr>
        <p:spPr>
          <a:xfrm>
            <a:off x="1760361" y="766888"/>
            <a:ext cx="1109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로그인</a:t>
            </a:r>
            <a:endParaRPr b="1" sz="1300"/>
          </a:p>
        </p:txBody>
      </p:sp>
      <p:sp>
        <p:nvSpPr>
          <p:cNvPr id="80" name="Google Shape;80;p15"/>
          <p:cNvSpPr/>
          <p:nvPr/>
        </p:nvSpPr>
        <p:spPr>
          <a:xfrm>
            <a:off x="1760361" y="4453500"/>
            <a:ext cx="1109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푸터</a:t>
            </a:r>
            <a:endParaRPr b="1" sz="1300"/>
          </a:p>
        </p:txBody>
      </p:sp>
      <p:sp>
        <p:nvSpPr>
          <p:cNvPr id="81" name="Google Shape;81;p15"/>
          <p:cNvSpPr/>
          <p:nvPr/>
        </p:nvSpPr>
        <p:spPr>
          <a:xfrm>
            <a:off x="1760361" y="1745175"/>
            <a:ext cx="1109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리그별 순위</a:t>
            </a:r>
            <a:endParaRPr b="1" sz="1300"/>
          </a:p>
        </p:txBody>
      </p:sp>
      <p:sp>
        <p:nvSpPr>
          <p:cNvPr id="82" name="Google Shape;82;p15"/>
          <p:cNvSpPr/>
          <p:nvPr/>
        </p:nvSpPr>
        <p:spPr>
          <a:xfrm>
            <a:off x="1760361" y="3550725"/>
            <a:ext cx="11097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선수 검색</a:t>
            </a:r>
            <a:endParaRPr b="1" sz="1300"/>
          </a:p>
        </p:txBody>
      </p:sp>
      <p:cxnSp>
        <p:nvCxnSpPr>
          <p:cNvPr id="83" name="Google Shape;83;p15"/>
          <p:cNvCxnSpPr>
            <a:stCxn id="77" idx="3"/>
            <a:endCxn id="79" idx="1"/>
          </p:cNvCxnSpPr>
          <p:nvPr/>
        </p:nvCxnSpPr>
        <p:spPr>
          <a:xfrm flipH="1" rot="10800000">
            <a:off x="1265275" y="1023750"/>
            <a:ext cx="495000" cy="1548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7" idx="3"/>
            <a:endCxn id="81" idx="1"/>
          </p:cNvCxnSpPr>
          <p:nvPr/>
        </p:nvCxnSpPr>
        <p:spPr>
          <a:xfrm flipH="1" rot="10800000">
            <a:off x="1265275" y="2002050"/>
            <a:ext cx="495000" cy="569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7" idx="3"/>
            <a:endCxn id="78" idx="1"/>
          </p:cNvCxnSpPr>
          <p:nvPr/>
        </p:nvCxnSpPr>
        <p:spPr>
          <a:xfrm>
            <a:off x="1265275" y="2571750"/>
            <a:ext cx="495000" cy="333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77" idx="3"/>
            <a:endCxn id="82" idx="1"/>
          </p:cNvCxnSpPr>
          <p:nvPr/>
        </p:nvCxnSpPr>
        <p:spPr>
          <a:xfrm>
            <a:off x="1265275" y="2571750"/>
            <a:ext cx="495000" cy="1236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7" idx="3"/>
            <a:endCxn id="80" idx="1"/>
          </p:cNvCxnSpPr>
          <p:nvPr/>
        </p:nvCxnSpPr>
        <p:spPr>
          <a:xfrm>
            <a:off x="1265275" y="2571750"/>
            <a:ext cx="495000" cy="2138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/>
          <p:nvPr/>
        </p:nvSpPr>
        <p:spPr>
          <a:xfrm>
            <a:off x="5163540" y="1250300"/>
            <a:ext cx="18441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리그별 팀 순위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5163544" y="1835575"/>
            <a:ext cx="2190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리그별 최다 골 득점 선수10명</a:t>
            </a:r>
            <a:endParaRPr sz="1200"/>
          </a:p>
        </p:txBody>
      </p:sp>
      <p:cxnSp>
        <p:nvCxnSpPr>
          <p:cNvPr id="90" name="Google Shape;90;p15"/>
          <p:cNvCxnSpPr>
            <a:stCxn id="81" idx="3"/>
          </p:cNvCxnSpPr>
          <p:nvPr/>
        </p:nvCxnSpPr>
        <p:spPr>
          <a:xfrm flipH="1" rot="10800000">
            <a:off x="2870061" y="1453425"/>
            <a:ext cx="2278800" cy="54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5"/>
          <p:cNvCxnSpPr>
            <a:stCxn id="81" idx="3"/>
          </p:cNvCxnSpPr>
          <p:nvPr/>
        </p:nvCxnSpPr>
        <p:spPr>
          <a:xfrm>
            <a:off x="2870061" y="2002125"/>
            <a:ext cx="2293500" cy="3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5"/>
          <p:cNvSpPr/>
          <p:nvPr/>
        </p:nvSpPr>
        <p:spPr>
          <a:xfrm>
            <a:off x="5348050" y="3903475"/>
            <a:ext cx="12543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선수</a:t>
            </a:r>
            <a:r>
              <a:rPr lang="ko" sz="1200"/>
              <a:t> 검색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7522400" y="3903475"/>
            <a:ext cx="12543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선수 </a:t>
            </a:r>
            <a:r>
              <a:rPr lang="ko" sz="1200"/>
              <a:t>상세정보</a:t>
            </a:r>
            <a:endParaRPr sz="1200"/>
          </a:p>
        </p:txBody>
      </p:sp>
      <p:cxnSp>
        <p:nvCxnSpPr>
          <p:cNvPr id="94" name="Google Shape;94;p15"/>
          <p:cNvCxnSpPr/>
          <p:nvPr/>
        </p:nvCxnSpPr>
        <p:spPr>
          <a:xfrm>
            <a:off x="2870125" y="3798375"/>
            <a:ext cx="2478000" cy="28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5"/>
          <p:cNvCxnSpPr>
            <a:stCxn id="92" idx="3"/>
            <a:endCxn id="93" idx="1"/>
          </p:cNvCxnSpPr>
          <p:nvPr/>
        </p:nvCxnSpPr>
        <p:spPr>
          <a:xfrm>
            <a:off x="6602350" y="409367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6900225" y="2715610"/>
            <a:ext cx="8433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</a:t>
            </a:r>
            <a:r>
              <a:rPr lang="ko" sz="1200"/>
              <a:t> 상세정보</a:t>
            </a:r>
            <a:endParaRPr sz="1200"/>
          </a:p>
        </p:txBody>
      </p:sp>
      <p:sp>
        <p:nvSpPr>
          <p:cNvPr id="97" name="Google Shape;97;p15"/>
          <p:cNvSpPr txBox="1"/>
          <p:nvPr/>
        </p:nvSpPr>
        <p:spPr>
          <a:xfrm>
            <a:off x="0" y="0"/>
            <a:ext cx="1490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화</a:t>
            </a:r>
            <a:r>
              <a:rPr b="1" lang="ko" sz="2000">
                <a:solidFill>
                  <a:schemeClr val="dk1"/>
                </a:solidFill>
              </a:rPr>
              <a:t>면구성도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413097" y="2728400"/>
            <a:ext cx="944100" cy="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 </a:t>
            </a:r>
            <a:r>
              <a:rPr lang="ko" sz="1200"/>
              <a:t>검색</a:t>
            </a:r>
            <a:endParaRPr sz="1200"/>
          </a:p>
        </p:txBody>
      </p:sp>
      <p:cxnSp>
        <p:nvCxnSpPr>
          <p:cNvPr id="99" name="Google Shape;99;p15"/>
          <p:cNvCxnSpPr>
            <a:stCxn id="78" idx="3"/>
            <a:endCxn id="98" idx="1"/>
          </p:cNvCxnSpPr>
          <p:nvPr/>
        </p:nvCxnSpPr>
        <p:spPr>
          <a:xfrm>
            <a:off x="2870063" y="2904900"/>
            <a:ext cx="1542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5357119" y="2903375"/>
            <a:ext cx="15432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6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2850"/>
                <a:gridCol w="1134000"/>
              </a:tblGrid>
              <a:tr h="317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544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전 메인페이지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 페이지에 있는 모든 것을 보여준다.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11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버튼 클릭 &gt; 로그인 폼  &gt; 완료 시 ‘로그인이 완료 되었습니다’ ALERT  &gt; 로그인 시 로그인 버튼을 마이페이지 버튼으로 변경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League, Team, Player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탭 클릭 &gt; 각 메인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축구 배너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축구 관련 사진이 랜덤으로 자동 넘김 처리되는 배너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경기 일정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7" name="Google Shape;107;p16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6647550" y="1163978"/>
            <a:ext cx="788400" cy="3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HOME  |   LEAGUE   |   TEAM   |  PLAYER      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6550" y="1644825"/>
            <a:ext cx="7379400" cy="15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/>
          <p:nvPr/>
        </p:nvCxnSpPr>
        <p:spPr>
          <a:xfrm flipH="1">
            <a:off x="78725" y="1657575"/>
            <a:ext cx="73683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3746400" y="1018350"/>
            <a:ext cx="1083900" cy="353100"/>
          </a:xfrm>
          <a:prstGeom prst="wedgeRoundRectCallout">
            <a:avLst>
              <a:gd fmla="val -71204" name="adj1"/>
              <a:gd fmla="val 87624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 </a:t>
            </a:r>
            <a:r>
              <a:rPr lang="ko"/>
              <a:t>처리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464475" y="1105175"/>
            <a:ext cx="1083900" cy="353100"/>
          </a:xfrm>
          <a:prstGeom prst="wedgeRoundRectCallout">
            <a:avLst>
              <a:gd fmla="val 67253" name="adj1"/>
              <a:gd fmla="val 5063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 </a:t>
            </a:r>
            <a:r>
              <a:rPr lang="ko"/>
              <a:t>전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925375" y="2191425"/>
            <a:ext cx="1981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축구 이미지 배너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 flipH="1" rot="10800000">
            <a:off x="56550" y="4915425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3151925" y="4842300"/>
            <a:ext cx="94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295225" y="9733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593575" y="9733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580350" y="9733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524000" y="9733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99845" y="1692725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7638" y="3280125"/>
            <a:ext cx="7379400" cy="15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 flipH="1">
            <a:off x="89813" y="3292875"/>
            <a:ext cx="73683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/>
          <p:nvPr/>
        </p:nvSpPr>
        <p:spPr>
          <a:xfrm>
            <a:off x="56550" y="32487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925375" y="3786550"/>
            <a:ext cx="1981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경기 일정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7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LOGIN(MODAL)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17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버튼 클릭 시 화면 중앙에 나오는 로그인 모달.</a:t>
                      </a:r>
                      <a:br>
                        <a:rPr lang="ko" sz="800"/>
                      </a:b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폼 입력 &gt; 유효성 검사 &gt; 실패 시 나오는 alert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17"/>
          <p:cNvSpPr/>
          <p:nvPr/>
        </p:nvSpPr>
        <p:spPr>
          <a:xfrm>
            <a:off x="125175" y="1121475"/>
            <a:ext cx="3129600" cy="39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809600" y="2876775"/>
            <a:ext cx="1770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LOGIN FORM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404500" y="2679525"/>
            <a:ext cx="952500" cy="802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277100" y="1281425"/>
            <a:ext cx="2835900" cy="3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/>
          <p:nvPr/>
        </p:nvSpPr>
        <p:spPr>
          <a:xfrm>
            <a:off x="4427275" y="1121475"/>
            <a:ext cx="3129600" cy="39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111700" y="2876775"/>
            <a:ext cx="1770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LOGIN FORM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flipH="1" rot="10800000">
            <a:off x="4579200" y="1281425"/>
            <a:ext cx="2835900" cy="3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7"/>
          <p:cNvSpPr/>
          <p:nvPr/>
        </p:nvSpPr>
        <p:spPr>
          <a:xfrm>
            <a:off x="4833925" y="1121475"/>
            <a:ext cx="2316300" cy="5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</a:t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 flipH="1">
            <a:off x="4840450" y="1119200"/>
            <a:ext cx="23163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/>
          <p:nvPr/>
        </p:nvSpPr>
        <p:spPr>
          <a:xfrm>
            <a:off x="125175" y="117910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684175" y="10183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8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LEAGUE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18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메인 화면에 랜덤으로 리그가 선택되어 2024 시즌 리그 별 최다 골 선수 순위 top20 출력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랜덤 출력 &gt; 재로딩 할 때 마다 리그 변경됨.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검색창 &gt; 리그와 시즌 선택 가능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Google Shape;149;p18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HOME |   LEAGUE   |   TEAM   |  PLAYER     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5250" y="1653475"/>
            <a:ext cx="1458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OOOO리그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32275" y="2038075"/>
            <a:ext cx="7303200" cy="30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 flipH="1">
            <a:off x="132750" y="2038075"/>
            <a:ext cx="7303200" cy="29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2030250" y="3267050"/>
            <a:ext cx="343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리그별 </a:t>
            </a:r>
            <a:r>
              <a:rPr lang="ko" sz="1800">
                <a:solidFill>
                  <a:schemeClr val="dk1"/>
                </a:solidFill>
              </a:rPr>
              <a:t>최다 골 선수 순위 top 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10550" y="2759300"/>
            <a:ext cx="1329300" cy="470700"/>
          </a:xfrm>
          <a:prstGeom prst="wedgeRoundRectCallout">
            <a:avLst>
              <a:gd fmla="val 85897" name="adj1"/>
              <a:gd fmla="val 7013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5250" y="196625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5398625" y="1245125"/>
            <a:ext cx="1110900" cy="1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219100" y="1082825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HOME |   LEAGUE   |   TEAM   |  PLAYER     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65250" y="1653475"/>
            <a:ext cx="1458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OOOO리그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32275" y="2038075"/>
            <a:ext cx="7303200" cy="30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flipH="1">
            <a:off x="132750" y="2038075"/>
            <a:ext cx="7303200" cy="29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7" name="Google Shape;167;p19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LEAGUE&gt;</a:t>
                      </a:r>
                      <a:r>
                        <a:rPr lang="ko" sz="900"/>
                        <a:t>검색(모달)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19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검색창에 원하는 리그와 시즌 선택 시, 해당하는 팀 별 순위를 보여주는 화면(모달)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검색창 &gt; 원하는 리그와 시즌 선택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버튼 클릭 &gt; 모달 형식 &gt; 선택한 시즌, 리그에 속한 팀 별 순위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9" name="Google Shape;169;p19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5398625" y="1245125"/>
            <a:ext cx="1110900" cy="1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030250" y="3267050"/>
            <a:ext cx="343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리그별 최다 골 선수 순위 top 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810550" y="2759300"/>
            <a:ext cx="1329300" cy="470700"/>
          </a:xfrm>
          <a:prstGeom prst="wedgeRoundRectCallout">
            <a:avLst>
              <a:gd fmla="val 85897" name="adj1"/>
              <a:gd fmla="val 7013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073875" y="1748275"/>
            <a:ext cx="3728100" cy="33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 리그와 시즌 팀별 순위</a:t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 flipH="1">
            <a:off x="2221900" y="1909275"/>
            <a:ext cx="3423600" cy="29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/>
          <p:nvPr/>
        </p:nvSpPr>
        <p:spPr>
          <a:xfrm>
            <a:off x="5184050" y="1060525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139850" y="1712263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4650" y="1644825"/>
            <a:ext cx="7303200" cy="33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TEAM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20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team 메인 페이지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관리자가 선택한 리그에 속한 팀의 로고가 리그별로 랜덤으로 나옴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0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HOME |   LEAGUE   |   TEAM   |  PLAYER     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97175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707280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727499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237594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97196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707300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727520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6285526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217392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217417" y="3455750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94650" y="1644825"/>
            <a:ext cx="7303200" cy="33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0" y="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프로젝트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 비 스 명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Soccer PLUS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버 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 1.0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작 성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최시후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코 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일 자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2024.11.06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화 면 경 로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TEAM &gt; 팀 정보 (모달)</a:t>
                      </a:r>
                      <a:endParaRPr sz="9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페 이 지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7627146" y="10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{4EBBD052-9500-45A5-A28A-46FA68398254}</a:tableStyleId>
              </a:tblPr>
              <a:tblGrid>
                <a:gridCol w="385750"/>
                <a:gridCol w="1131100"/>
              </a:tblGrid>
              <a:tr h="2438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9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team 메인 페이지 &gt; 팀 정보 확인 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8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팀 로고 클릭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선택된 팀 정보 출력 (모달)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3" name="Google Shape;203;p21"/>
          <p:cNvCxnSpPr/>
          <p:nvPr/>
        </p:nvCxnSpPr>
        <p:spPr>
          <a:xfrm flipH="1" rot="10800000">
            <a:off x="56550" y="1580800"/>
            <a:ext cx="7379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/>
          <p:nvPr/>
        </p:nvSpPr>
        <p:spPr>
          <a:xfrm>
            <a:off x="65251" y="1105175"/>
            <a:ext cx="38016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HOME |   LEAGUE   |   TEAM   |  PLAYER     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97175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707280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727499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237594" y="1847775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197196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707300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4727520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285526" y="3478581"/>
            <a:ext cx="1009800" cy="134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640066" y="1754175"/>
            <a:ext cx="2164200" cy="3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팀 정보</a:t>
            </a:r>
            <a:endParaRPr sz="2000"/>
          </a:p>
        </p:txBody>
      </p:sp>
      <p:sp>
        <p:nvSpPr>
          <p:cNvPr id="214" name="Google Shape;214;p21"/>
          <p:cNvSpPr/>
          <p:nvPr/>
        </p:nvSpPr>
        <p:spPr>
          <a:xfrm>
            <a:off x="4629100" y="1096250"/>
            <a:ext cx="2127300" cy="470700"/>
          </a:xfrm>
          <a:prstGeom prst="wedgeRoundRectCallout">
            <a:avLst>
              <a:gd fmla="val -60212" name="adj1"/>
              <a:gd fmla="val 136714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로고 클릭 시 팀 정보 조회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94650" y="1662700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559575" y="1754163"/>
            <a:ext cx="331800" cy="353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