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hyeon hong" userId="dd3772a6e0b68eaa" providerId="LiveId" clId="{DBBC5EEC-4FC6-4F5C-B99E-A0E1E3C924C4}"/>
    <pc:docChg chg="modSld">
      <pc:chgData name="sihyeon hong" userId="dd3772a6e0b68eaa" providerId="LiveId" clId="{DBBC5EEC-4FC6-4F5C-B99E-A0E1E3C924C4}" dt="2024-12-10T14:03:20.131" v="214" actId="20577"/>
      <pc:docMkLst>
        <pc:docMk/>
      </pc:docMkLst>
      <pc:sldChg chg="modSp mod">
        <pc:chgData name="sihyeon hong" userId="dd3772a6e0b68eaa" providerId="LiveId" clId="{DBBC5EEC-4FC6-4F5C-B99E-A0E1E3C924C4}" dt="2024-12-10T14:03:20.131" v="214" actId="20577"/>
        <pc:sldMkLst>
          <pc:docMk/>
          <pc:sldMk cId="3175705920" sldId="269"/>
        </pc:sldMkLst>
        <pc:spChg chg="mod">
          <ac:chgData name="sihyeon hong" userId="dd3772a6e0b68eaa" providerId="LiveId" clId="{DBBC5EEC-4FC6-4F5C-B99E-A0E1E3C924C4}" dt="2024-12-10T14:03:20.131" v="214" actId="20577"/>
          <ac:spMkLst>
            <pc:docMk/>
            <pc:sldMk cId="3175705920" sldId="269"/>
            <ac:spMk id="2" creationId="{D59F30A7-22DC-362E-0837-EA9BC69810BB}"/>
          </ac:spMkLst>
        </pc:spChg>
        <pc:spChg chg="mod">
          <ac:chgData name="sihyeon hong" userId="dd3772a6e0b68eaa" providerId="LiveId" clId="{DBBC5EEC-4FC6-4F5C-B99E-A0E1E3C924C4}" dt="2024-12-10T14:03:16.412" v="212" actId="20577"/>
          <ac:spMkLst>
            <pc:docMk/>
            <pc:sldMk cId="3175705920" sldId="269"/>
            <ac:spMk id="3" creationId="{11E04829-A070-57B3-3D75-7AE663DA15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6EDDF-131B-05CE-F223-B66611567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C5562-2D63-C474-1C54-47E4B6A8A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FABA9-FC16-937B-EB53-922C7E52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ECF73-E167-1BCF-5103-F224C298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E950-85F6-64D5-4C21-C90CB6A7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8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B3093-24D9-016D-32D8-3DDEEF74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E28B5-F5AB-966E-EC83-69985B5FB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50A90-DFD5-929A-5F8F-A4B2D241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3E314-521D-7253-E5A2-AFA76DEB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C5433-4803-2F52-B726-ECEB04AF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9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6F141-6C67-96D3-EFD3-AB501AAFD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40CFDF-C15B-A81E-79DB-FC5FA6BFA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AD638-47E8-A09A-65AD-B93194C2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6E47B-8487-761C-E1E8-CD3BC1D2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D8B12-D9BD-AFD0-E654-A27DAE4D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7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01175-8EA4-8527-4B91-B61481CE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C1870-1109-D384-E17A-F05A5AB9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4D793-A180-DDA5-10D3-AC06A65B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B3788-2E44-38B3-6BBC-FA03FE6D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3F530-F3B5-CFC3-CB41-75AF7389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27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E08F0-03BD-D677-33C2-CE3725A0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3EA6F-5215-9528-370D-5075EFF5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D13D0-B836-8ACD-9E1B-34372A89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A0329-F7F0-33AB-6B65-1465BF0D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D4E43-E5D0-8AA1-48A1-7A2B31A2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7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CA549-57DF-4117-B977-107AC944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838FB-C711-7C8B-7D96-E095898ED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4F17D-1908-B090-9E5B-25548CED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6D0A4-69BB-B900-2921-495FB52C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B353AF-B31A-EEF8-2824-9892FBE7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BCC26-A35F-E178-1812-627EF64B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1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F13FA-D153-94E0-5FE0-6EE2F410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BC818-0144-EFCB-4DB5-674AF8071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91099-6DBB-C846-58BA-2C04C7AF4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C85DC2-7FC1-359C-A30F-C175ADFD0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8CFBD2-5C7B-2D56-6A03-D0AD608B9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03E6CA-9A62-260C-0BBE-B2D2B103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54252-F246-2A07-E947-F2C66B69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88ABA3-42B0-223A-55D6-10E6F53B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8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029ED-F2B7-D57A-52E4-C47C0444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C71BE-EDD2-FBF8-08DA-BB3B8C72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D46FC-0E8E-EC5D-C0C2-6AFEA988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2FE244-AEAB-F56C-C6CB-2F0D29CD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8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6EDC1D-BD4D-7273-DF4B-0C9CE987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BA4E95-1BDC-1A2C-5553-4697A0BB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2BF3E-898B-FEB3-BE47-BBD04033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84533-2556-C380-6D92-4DB011A8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602F0-8B69-E786-D0B7-632A430B8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E754CC-B6CF-0D57-FCEF-D601E503F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988FE9-9E97-C484-45EA-0F4DAF4F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EA123-49CD-DDFB-D8B5-A400FA2D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6CDE07-6400-3D63-0515-1526A012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4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E5C74-BA01-179A-241B-60180CA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1BDB0C-9AE2-E0BD-4882-57B2D7E7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EF3C5-0CB1-439B-D954-9EBFF4E2D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7970D0-719C-1E73-C2B2-9967D2E6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CA393-90E0-842C-A10F-B74E01DB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196A2C-0767-D5F6-C607-27440E48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7DB0A0-2B91-42F4-C0D2-33190223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9B2CF-2546-E3C9-5F2D-B0D5DA68E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5EB2B-E05E-7F90-8A5A-AAECBD6A5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B3F67-5687-56F1-1AE7-474EBEE85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83101-3B78-F845-8502-D5794B48F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5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hyeon1804/webpg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5E3C-9646-8F73-793E-E213156FA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웹프로그래밍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깃허브</a:t>
            </a:r>
            <a:r>
              <a:rPr lang="ko-KR" altLang="en-US" dirty="0"/>
              <a:t>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FD813-2B6E-13BC-50E5-02B81F893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sihyeon1804/</a:t>
            </a:r>
            <a:r>
              <a:rPr lang="en-US" altLang="ko-KR" dirty="0" err="1">
                <a:hlinkClick r:id="rId2"/>
              </a:rPr>
              <a:t>webpgm</a:t>
            </a:r>
            <a:endParaRPr lang="en-US" altLang="ko-KR" dirty="0"/>
          </a:p>
          <a:p>
            <a:r>
              <a:rPr lang="en-US" altLang="ko-KR" dirty="0"/>
              <a:t>2023864050</a:t>
            </a:r>
          </a:p>
          <a:p>
            <a:r>
              <a:rPr lang="ko-KR" altLang="en-US" dirty="0"/>
              <a:t>홍시현</a:t>
            </a:r>
          </a:p>
        </p:txBody>
      </p:sp>
    </p:spTree>
    <p:extLst>
      <p:ext uri="{BB962C8B-B14F-4D97-AF65-F5344CB8AC3E}">
        <p14:creationId xmlns:p14="http://schemas.microsoft.com/office/powerpoint/2010/main" val="24679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C658B-1BA8-5203-44A8-96FAB0DA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5915"/>
            <a:ext cx="10515600" cy="1325563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</a:t>
            </a:r>
            <a:r>
              <a:rPr lang="en-US" altLang="ko-KR" dirty="0"/>
              <a:t>19</a:t>
            </a:r>
            <a:r>
              <a:rPr lang="ko-KR" altLang="en-US" dirty="0"/>
              <a:t>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5A49B4-211C-C662-5FC3-DBA3EF096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15" y="98511"/>
            <a:ext cx="4434780" cy="675948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7F7E65-0C41-DA72-B304-A865541EB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7" y="1962467"/>
            <a:ext cx="34671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9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571D-9590-B686-CE2D-4DBD39CB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8018"/>
            <a:ext cx="10515600" cy="1325563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</a:t>
            </a:r>
            <a:r>
              <a:rPr lang="en-US" altLang="ko-KR" dirty="0"/>
              <a:t>26</a:t>
            </a:r>
            <a:r>
              <a:rPr lang="ko-KR" altLang="en-US" dirty="0"/>
              <a:t>일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E55F8AC-7CEB-0959-510F-0998A84C9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3" y="600982"/>
            <a:ext cx="11991812" cy="5734504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A2C92E-AFDC-A00F-7E58-0BE4D1887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669721"/>
            <a:ext cx="3886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F30A7-22DC-362E-0837-EA9BC698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총점</a:t>
            </a:r>
            <a:r>
              <a:rPr lang="en-US" altLang="ko-KR"/>
              <a:t>:27.5</a:t>
            </a:r>
            <a:r>
              <a:rPr lang="ko-KR" altLang="en-US"/>
              <a:t>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04829-A070-57B3-3D75-7AE663DA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이유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일까지 제출 과제 </a:t>
            </a:r>
            <a:r>
              <a:rPr lang="en-US" altLang="ko-KR" dirty="0"/>
              <a:t>2</a:t>
            </a:r>
            <a:r>
              <a:rPr lang="ko-KR" altLang="en-US" dirty="0"/>
              <a:t>주 정도 늦게 제출함</a:t>
            </a:r>
            <a:r>
              <a:rPr lang="en-US" altLang="ko-KR" dirty="0"/>
              <a:t>.(-1)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일까지 제출 과제 중 자기소개서 파일 </a:t>
            </a:r>
            <a:r>
              <a:rPr lang="en-US" altLang="ko-KR" dirty="0"/>
              <a:t>1</a:t>
            </a:r>
            <a:r>
              <a:rPr lang="ko-KR" altLang="en-US" dirty="0"/>
              <a:t>주정도 늦게 제출함</a:t>
            </a:r>
            <a:r>
              <a:rPr lang="en-US" altLang="ko-KR" dirty="0"/>
              <a:t>.4</a:t>
            </a:r>
            <a:r>
              <a:rPr lang="ko-KR" altLang="en-US" dirty="0"/>
              <a:t>장</a:t>
            </a:r>
            <a:r>
              <a:rPr lang="en-US" altLang="ko-KR" dirty="0"/>
              <a:t>,5</a:t>
            </a:r>
            <a:r>
              <a:rPr lang="ko-KR" altLang="en-US" dirty="0"/>
              <a:t>장 실습문제는 기한 내 제출함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(-0.5)</a:t>
            </a:r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일까지 제출 과제 중 자기소개 파일 </a:t>
            </a:r>
            <a:r>
              <a:rPr lang="en-US" altLang="ko-KR" dirty="0"/>
              <a:t>2</a:t>
            </a:r>
            <a:r>
              <a:rPr lang="ko-KR" altLang="en-US" dirty="0"/>
              <a:t>주정도 늦게 제출함</a:t>
            </a:r>
            <a:r>
              <a:rPr lang="en-US" altLang="ko-KR" dirty="0"/>
              <a:t>.9</a:t>
            </a:r>
            <a:r>
              <a:rPr lang="ko-KR" altLang="en-US" dirty="0"/>
              <a:t>장 실습문제는 기한 내 제출함</a:t>
            </a:r>
            <a:r>
              <a:rPr lang="en-US" altLang="ko-KR" dirty="0"/>
              <a:t>.(-1)</a:t>
            </a:r>
          </a:p>
        </p:txBody>
      </p:sp>
    </p:spTree>
    <p:extLst>
      <p:ext uri="{BB962C8B-B14F-4D97-AF65-F5344CB8AC3E}">
        <p14:creationId xmlns:p14="http://schemas.microsoft.com/office/powerpoint/2010/main" val="317570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8271C0-3749-BECD-FD4E-F9CEA11CF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77" y="145868"/>
            <a:ext cx="9564445" cy="6566264"/>
          </a:xfrm>
        </p:spPr>
      </p:pic>
    </p:spTree>
    <p:extLst>
      <p:ext uri="{BB962C8B-B14F-4D97-AF65-F5344CB8AC3E}">
        <p14:creationId xmlns:p14="http://schemas.microsoft.com/office/powerpoint/2010/main" val="295817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32896-83ED-F294-C2BB-F6510610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6375"/>
            <a:ext cx="10515600" cy="1325563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  <a:r>
              <a:rPr lang="en-US" altLang="ko-KR" dirty="0"/>
              <a:t>10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5739F8-96E8-9317-2517-78903F142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9" y="802190"/>
            <a:ext cx="10515600" cy="352438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9D38F4-0380-06FD-4AC1-8A28A1D9A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74596"/>
            <a:ext cx="36004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7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E042-D12F-679A-BC07-DA38CBCD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047"/>
            <a:ext cx="10515600" cy="1325563"/>
          </a:xfrm>
        </p:spPr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</a:t>
            </a:r>
            <a:r>
              <a:rPr lang="en-US" altLang="ko-KR" dirty="0"/>
              <a:t>08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5D38E4-A318-CC7F-F304-2A7EEAC89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6" y="960210"/>
            <a:ext cx="7630274" cy="578348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C65530-B1ED-D09F-C316-F586C8C7A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549" y="0"/>
            <a:ext cx="3422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782A6-72B9-DD30-0F10-40A306C1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1690"/>
            <a:ext cx="10515600" cy="1325563"/>
          </a:xfrm>
        </p:spPr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</a:t>
            </a:r>
            <a:r>
              <a:rPr lang="en-US" altLang="ko-KR" dirty="0"/>
              <a:t>15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26C373-0E0A-8ED6-E066-AAB00D0C7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3" y="682624"/>
            <a:ext cx="4949059" cy="61753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0663A5-CECD-BBD4-FE44-9BF436460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558297"/>
            <a:ext cx="3053080" cy="25442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8C6C7F-5F05-C249-17FD-55EA2BE7A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45" y="682624"/>
            <a:ext cx="6309360" cy="17077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33A08F-0CE3-EFB5-681A-5BC01FA675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80" y="3482700"/>
            <a:ext cx="3202902" cy="26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4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EECCD-7104-6E63-643A-798E09F3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1689"/>
            <a:ext cx="10515600" cy="1325563"/>
          </a:xfrm>
        </p:spPr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ADEB46-E3F3-E21E-153F-175FA6ED7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4" y="633638"/>
            <a:ext cx="5670124" cy="609373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B0F8DB-B480-6CAC-19C8-A18D7E13B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86" y="1376362"/>
            <a:ext cx="36671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6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7E37-35AD-70D9-18A5-93110871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8018"/>
            <a:ext cx="10515600" cy="1325563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</a:t>
            </a:r>
            <a:r>
              <a:rPr lang="en-US" altLang="ko-KR" dirty="0"/>
              <a:t>05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AA9E4C-C1FE-A6D8-3A89-628A5014C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9" y="699357"/>
            <a:ext cx="11761884" cy="442781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052FAC-0B10-F486-107C-E7AE2B85D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89" y="3429000"/>
            <a:ext cx="39052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4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3E83A-76F8-8398-9F92-B84B4CBA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1689"/>
            <a:ext cx="10515600" cy="1325563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</a:t>
            </a:r>
            <a:r>
              <a:rPr lang="en-US" altLang="ko-KR" dirty="0"/>
              <a:t>12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1EDF9F-09A1-E21D-2D1B-02F0B503A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3" y="682624"/>
            <a:ext cx="10597693" cy="61753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D7D306-1ECE-2B41-26EF-3984718B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14612"/>
            <a:ext cx="35909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3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2A23CA-024E-017A-7E09-7777D194D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37474"/>
            <a:ext cx="10515600" cy="427643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B85E9C-F34C-2DFC-6A24-1BF4397F8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225" y="3735705"/>
            <a:ext cx="3711513" cy="26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8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132</Words>
  <Application>Microsoft Office PowerPoint</Application>
  <PresentationFormat>와이드스크린</PresentationFormat>
  <Paragraphs>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웹프로그래밍 (깃허브 정리)</vt:lpstr>
      <vt:lpstr>PowerPoint 프레젠테이션</vt:lpstr>
      <vt:lpstr>9월10일(까지)</vt:lpstr>
      <vt:lpstr>10월08일(까지)</vt:lpstr>
      <vt:lpstr>10월15일(까지)</vt:lpstr>
      <vt:lpstr>10월29일(까지)</vt:lpstr>
      <vt:lpstr>11월05일(까지)</vt:lpstr>
      <vt:lpstr>11월12일(까지)</vt:lpstr>
      <vt:lpstr>PowerPoint 프레젠테이션</vt:lpstr>
      <vt:lpstr>11월19일</vt:lpstr>
      <vt:lpstr>11월26일</vt:lpstr>
      <vt:lpstr>총점:27.5점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sihyeon hong</dc:creator>
  <cp:lastModifiedBy>sihyeon hong</cp:lastModifiedBy>
  <cp:revision>1</cp:revision>
  <dcterms:created xsi:type="dcterms:W3CDTF">2024-12-09T18:21:49Z</dcterms:created>
  <dcterms:modified xsi:type="dcterms:W3CDTF">2024-12-10T14:03:24Z</dcterms:modified>
</cp:coreProperties>
</file>