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47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Node.js 소개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Node.js란?</a:t>
            </a:r>
          </a:p>
          <a:p>
            <a:r>
              <a:t>Node.js의 역사</a:t>
            </a:r>
          </a:p>
          <a:p>
            <a:r>
              <a:t>JavaScript와 Node.js의 차이점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특징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비동기 I/O</a:t>
            </a:r>
          </a:p>
          <a:p>
            <a:r>
              <a:t>- 이벤트 기반</a:t>
            </a:r>
          </a:p>
          <a:p>
            <a:r>
              <a:t>- 단일 스레드 구조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장단점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장점:</a:t>
            </a:r>
          </a:p>
          <a:p>
            <a:r>
              <a:t>- 빠른 처리 속도</a:t>
            </a:r>
          </a:p>
          <a:p>
            <a:r>
              <a:t>- 경량화된 서버</a:t>
            </a:r>
          </a:p>
          <a:p>
            <a:endParaRPr/>
          </a:p>
          <a:p>
            <a:r>
              <a:t>단점:</a:t>
            </a:r>
          </a:p>
          <a:p>
            <a:r>
              <a:t>- CPU 집중 작업에 부적합</a:t>
            </a:r>
          </a:p>
          <a:p>
            <a:r>
              <a:t>- 비동기 코드의 복잡성 증가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주요 사용 사례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웹 서버 및 API 서버 개발</a:t>
            </a:r>
          </a:p>
          <a:p>
            <a:r>
              <a:t>- 실시간 애플리케이션 (예: 채팅 애플리케이션)</a:t>
            </a:r>
          </a:p>
          <a:p>
            <a:r>
              <a:t>- 마이크로서비스 아키텍처</a:t>
            </a:r>
          </a:p>
          <a:p>
            <a:r>
              <a:t>- 클라우드 및 서버리스 애플리케이션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 주요 모듈 및 라이브러리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Express.js</a:t>
            </a:r>
          </a:p>
          <a:p>
            <a:r>
              <a:t>- Socket.io</a:t>
            </a:r>
          </a:p>
          <a:p>
            <a:r>
              <a:t>- Mongoose</a:t>
            </a:r>
          </a:p>
          <a:p>
            <a:r>
              <a:t>- Sequelize</a:t>
            </a:r>
          </a:p>
          <a:p>
            <a:r>
              <a:t>- Passport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미래 전망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계속 성장하는 커뮤니티</a:t>
            </a:r>
          </a:p>
          <a:p>
            <a:r>
              <a:t>- 더 많은 클라우드 및 서버리스 환경에 적용</a:t>
            </a:r>
          </a:p>
          <a:p>
            <a:r>
              <a:t>- 성능 및 확장성 개선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139</Words>
  <Application>Microsoft Office PowerPoint</Application>
  <PresentationFormat>화면 슬라이드 쇼(4:3)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Node.js 소개</vt:lpstr>
      <vt:lpstr>Node.js의 특징</vt:lpstr>
      <vt:lpstr>Node.js의 장단점</vt:lpstr>
      <vt:lpstr>Node.js의 주요 사용 사례</vt:lpstr>
      <vt:lpstr>Node.js 주요 모듈 및 라이브러리</vt:lpstr>
      <vt:lpstr>Node.js의 미래 전망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sihyeon hong</cp:lastModifiedBy>
  <cp:revision>1</cp:revision>
  <dcterms:created xsi:type="dcterms:W3CDTF">2013-01-27T09:14:16Z</dcterms:created>
  <dcterms:modified xsi:type="dcterms:W3CDTF">2024-11-05T03:02:39Z</dcterms:modified>
  <cp:category/>
</cp:coreProperties>
</file>