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81" r:id="rId3"/>
    <p:sldId id="282" r:id="rId4"/>
    <p:sldId id="260" r:id="rId5"/>
    <p:sldId id="258" r:id="rId6"/>
    <p:sldId id="261" r:id="rId7"/>
    <p:sldId id="283" r:id="rId8"/>
    <p:sldId id="262" r:id="rId9"/>
    <p:sldId id="263" r:id="rId10"/>
    <p:sldId id="284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55" d="100"/>
          <a:sy n="55" d="100"/>
        </p:scale>
        <p:origin x="96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May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7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May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2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May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May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May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5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May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0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May 7,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May 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4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May 7,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0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May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7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May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4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May 7,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729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4000" b="1" i="0" kern="1200" cap="none" spc="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B6A56E-6A39-1D26-C62E-7AC7E0E9F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51" y="2920878"/>
            <a:ext cx="6292690" cy="2992576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>
                <a:solidFill>
                  <a:schemeClr val="bg1"/>
                </a:solidFill>
              </a:rPr>
              <a:t>Python1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3A251E-1DB9-A1C7-A8C9-C09E1CE61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151" y="1017038"/>
            <a:ext cx="5392495" cy="1248274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1400">
                <a:solidFill>
                  <a:schemeClr val="bg1"/>
                </a:solidFill>
              </a:rPr>
              <a:t>kopo05 </a:t>
            </a:r>
            <a:r>
              <a:rPr lang="ko-KR" altLang="en-US" sz="1400">
                <a:solidFill>
                  <a:schemeClr val="bg1"/>
                </a:solidFill>
              </a:rPr>
              <a:t>김시현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C3EEC-E503-DDFF-4AEF-2B3C097EC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77" r="48995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69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8DACFC-D90E-4BFD-98DE-38A527847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E9F5B4-A068-4ABE-8601-6BC199F16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F8B388-A1B5-412F-8724-38B96C8AF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100000">
                <a:schemeClr val="accent2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A44F65-05A5-4129-9896-3ECBAF77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9000">
                <a:schemeClr val="accent2">
                  <a:alpha val="41000"/>
                </a:schemeClr>
              </a:gs>
              <a:gs pos="99000">
                <a:schemeClr val="accent4">
                  <a:alpha val="56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94A016FC-694E-41AA-BA4F-FC977363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550089" y="-827673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12000"/>
                </a:schemeClr>
              </a:gs>
              <a:gs pos="100000">
                <a:schemeClr val="accent6">
                  <a:lumMod val="20000"/>
                  <a:lumOff val="80000"/>
                  <a:alpha val="15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0E1D75-C9B8-C3A0-2355-DAD81000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3" y="1748954"/>
            <a:ext cx="9144000" cy="3360092"/>
          </a:xfrm>
        </p:spPr>
        <p:txBody>
          <a:bodyPr vert="horz" lIns="0" tIns="0" rIns="0" bIns="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4400" cap="all" spc="750" dirty="0">
                <a:solidFill>
                  <a:schemeClr val="bg1"/>
                </a:solidFill>
              </a:rPr>
              <a:t>3_</a:t>
            </a:r>
            <a:r>
              <a:rPr lang="ko-KR" altLang="en-US" sz="4400" cap="all" spc="750" dirty="0">
                <a:solidFill>
                  <a:schemeClr val="bg1"/>
                </a:solidFill>
              </a:rPr>
              <a:t>대화식 모드 및 </a:t>
            </a:r>
            <a:br>
              <a:rPr lang="en-US" altLang="ko-KR" sz="4400" cap="all" spc="750" dirty="0">
                <a:solidFill>
                  <a:schemeClr val="bg1"/>
                </a:solidFill>
              </a:rPr>
            </a:br>
            <a:r>
              <a:rPr lang="ko-KR" altLang="en-US" sz="4400" cap="all" spc="750" dirty="0">
                <a:solidFill>
                  <a:schemeClr val="bg1"/>
                </a:solidFill>
              </a:rPr>
              <a:t>스크립트 모드</a:t>
            </a:r>
            <a:endParaRPr lang="en-US" altLang="ko-KR" sz="4400" cap="all" spc="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461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C3CEBE-5057-E2F6-3B83-B9E804015EFB}"/>
              </a:ext>
            </a:extLst>
          </p:cNvPr>
          <p:cNvGrpSpPr/>
          <p:nvPr/>
        </p:nvGrpSpPr>
        <p:grpSpPr>
          <a:xfrm>
            <a:off x="341432" y="1028343"/>
            <a:ext cx="11509135" cy="4801314"/>
            <a:chOff x="492370" y="1292332"/>
            <a:chExt cx="11509135" cy="480131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A3EE3D1-B3EC-E525-3F76-0717B9BED9F7}"/>
                </a:ext>
              </a:extLst>
            </p:cNvPr>
            <p:cNvSpPr/>
            <p:nvPr/>
          </p:nvSpPr>
          <p:spPr>
            <a:xfrm>
              <a:off x="492370" y="1292332"/>
              <a:ext cx="5920154" cy="480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24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24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대화식 모드</a:t>
              </a:r>
              <a:endParaRPr lang="ko-KR" altLang="en-US" sz="24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fontAlgn="base"/>
              <a:r>
                <a:rPr lang="ko-KR" altLang="en-US" sz="2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하나의 명령</a:t>
              </a:r>
              <a:r>
                <a:rPr lang="en-US" altLang="ko-KR" sz="2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&gt;&gt;</a:t>
              </a:r>
              <a:r>
                <a:rPr lang="ko-KR" altLang="en-US" sz="2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 바로</a:t>
              </a:r>
              <a:endPara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fontAlgn="base"/>
              <a:endParaRPr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fontAlgn="base"/>
              <a:endParaRPr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fontAlgn="base"/>
              <a:r>
                <a:rPr lang="en-US" altLang="ko-KR" sz="2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2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스크립트모드</a:t>
              </a:r>
              <a:endPara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fontAlgn="base"/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스크립트 편집기로 </a:t>
              </a:r>
              <a:endPara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fontAlgn="base"/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하나의 소스 파일로 두고 일괄적으로 실행</a:t>
              </a:r>
            </a:p>
            <a:p>
              <a:pPr fontAlgn="base"/>
              <a:r>
                <a:rPr lang="ko-KR" altLang="en-US" sz="2400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실행방법</a:t>
              </a:r>
              <a:r>
                <a:rPr lang="en-US" altLang="ko-KR" sz="2400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File&gt;&gt;New File (</a:t>
              </a:r>
              <a:r>
                <a:rPr lang="ko-KR" altLang="en-US" sz="2400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단축키</a:t>
              </a:r>
              <a:r>
                <a:rPr lang="en-US" altLang="ko-KR" sz="2400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sz="2400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400" u="sng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ctrl+N</a:t>
              </a:r>
              <a:r>
                <a:rPr lang="en-US" altLang="ko-KR" sz="2400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fontAlgn="base"/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명령어들을 작성</a:t>
              </a:r>
            </a:p>
            <a:p>
              <a:pPr fontAlgn="base"/>
              <a:r>
                <a:rPr lang="ko-KR" altLang="en-US" sz="2400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 </a:t>
              </a:r>
              <a:r>
                <a:rPr lang="en-US" altLang="ko-KR" sz="2400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File&gt;&gt;Save</a:t>
              </a: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fontAlgn="base"/>
              <a:r>
                <a:rPr lang="ko-KR" altLang="en-US"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확장자</a:t>
              </a: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.</a:t>
              </a:r>
              <a:r>
                <a:rPr lang="en-US" altLang="ko-KR"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py</a:t>
              </a: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(</a:t>
              </a:r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 자동 저장</a:t>
              </a: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fontAlgn="base"/>
              <a:r>
                <a:rPr lang="ko-KR" altLang="en-US" sz="2400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프로그램 동작</a:t>
              </a:r>
              <a:r>
                <a:rPr lang="en-US" altLang="ko-KR" sz="2400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Run&gt;&gt;Run Module</a:t>
              </a:r>
              <a:endParaRPr lang="ko-KR" altLang="en-US" sz="2400" u="sng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fontAlgn="base"/>
              <a:endPara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6C0C063-D762-A3AD-D5BC-568481A7A2F7}"/>
                </a:ext>
              </a:extLst>
            </p:cNvPr>
            <p:cNvSpPr/>
            <p:nvPr/>
          </p:nvSpPr>
          <p:spPr>
            <a:xfrm>
              <a:off x="7517427" y="1351508"/>
              <a:ext cx="4484078" cy="41549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2400" dirty="0">
                  <a:solidFill>
                    <a:srgbClr val="000000"/>
                  </a:solidFill>
                  <a:latin typeface="+mn-ea"/>
                </a:rPr>
                <a:t>앞에서 설치한 </a:t>
              </a:r>
              <a:r>
                <a:rPr lang="en-US" altLang="ko-KR" sz="2400" dirty="0" err="1">
                  <a:solidFill>
                    <a:srgbClr val="000000"/>
                  </a:solidFill>
                  <a:latin typeface="+mn-ea"/>
                </a:rPr>
                <a:t>jupyter</a:t>
              </a:r>
              <a:r>
                <a:rPr lang="ko-KR" altLang="en-US" sz="2400" dirty="0">
                  <a:solidFill>
                    <a:srgbClr val="000000"/>
                  </a:solidFill>
                  <a:latin typeface="+mn-ea"/>
                </a:rPr>
                <a:t>같은 것이 대화식 모드</a:t>
              </a:r>
              <a:r>
                <a:rPr lang="en-US" altLang="ko-KR" sz="2400" dirty="0">
                  <a:solidFill>
                    <a:srgbClr val="000000"/>
                  </a:solidFill>
                  <a:latin typeface="+mn-ea"/>
                </a:rPr>
                <a:t>.</a:t>
              </a:r>
            </a:p>
            <a:p>
              <a:pPr fontAlgn="base"/>
              <a:endParaRPr lang="en-US" altLang="ko-KR" sz="2400" b="0" i="0" dirty="0">
                <a:solidFill>
                  <a:srgbClr val="000000"/>
                </a:solidFill>
                <a:effectLst/>
                <a:latin typeface="+mn-ea"/>
              </a:endParaRPr>
            </a:p>
            <a:p>
              <a:pPr fontAlgn="base"/>
              <a:endParaRPr lang="en-US" altLang="ko-KR" sz="2400" dirty="0">
                <a:solidFill>
                  <a:srgbClr val="000000"/>
                </a:solidFill>
                <a:latin typeface="+mn-ea"/>
              </a:endParaRPr>
            </a:p>
            <a:p>
              <a:pPr fontAlgn="base"/>
              <a:endParaRPr lang="en-US" altLang="ko-KR" sz="2400" dirty="0">
                <a:solidFill>
                  <a:srgbClr val="000000"/>
                </a:solidFill>
                <a:latin typeface="+mn-ea"/>
              </a:endParaRPr>
            </a:p>
            <a:p>
              <a:pPr fontAlgn="base"/>
              <a:endParaRPr lang="en-US" altLang="ko-KR" sz="2400" dirty="0">
                <a:solidFill>
                  <a:srgbClr val="000000"/>
                </a:solidFill>
                <a:latin typeface="+mn-ea"/>
              </a:endParaRPr>
            </a:p>
            <a:p>
              <a:pPr fontAlgn="base"/>
              <a:endParaRPr lang="en-US" altLang="ko-KR" sz="2400" dirty="0">
                <a:solidFill>
                  <a:srgbClr val="000000"/>
                </a:solidFill>
                <a:latin typeface="+mn-ea"/>
              </a:endParaRPr>
            </a:p>
            <a:p>
              <a:pPr fontAlgn="base"/>
              <a:r>
                <a:rPr lang="en-US" altLang="ko-KR" sz="2400" b="0" i="0" dirty="0">
                  <a:solidFill>
                    <a:srgbClr val="000000"/>
                  </a:solidFill>
                  <a:effectLst/>
                  <a:latin typeface="+mn-ea"/>
                </a:rPr>
                <a:t>VS</a:t>
              </a: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+mn-ea"/>
                </a:rPr>
                <a:t>나 </a:t>
              </a:r>
              <a:r>
                <a:rPr lang="en-US" altLang="ko-KR" sz="2400" b="0" i="0" dirty="0" err="1">
                  <a:solidFill>
                    <a:srgbClr val="000000"/>
                  </a:solidFill>
                  <a:effectLst/>
                  <a:latin typeface="+mn-ea"/>
                </a:rPr>
                <a:t>Pycharm</a:t>
              </a: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+mn-ea"/>
                </a:rPr>
                <a:t>과 같은 에디터를 통해서 주로 </a:t>
              </a:r>
              <a:r>
                <a:rPr lang="en-US" altLang="ko-KR" sz="2400" b="0" i="0" dirty="0">
                  <a:solidFill>
                    <a:srgbClr val="000000"/>
                  </a:solidFill>
                  <a:effectLst/>
                  <a:latin typeface="+mn-ea"/>
                </a:rPr>
                <a:t>app.py</a:t>
              </a: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+mn-ea"/>
                </a:rPr>
                <a:t>를 만들어서 </a:t>
              </a:r>
              <a:r>
                <a:rPr lang="ko-KR" altLang="en-US" sz="2400" b="0" i="0" dirty="0" err="1">
                  <a:solidFill>
                    <a:srgbClr val="000000"/>
                  </a:solidFill>
                  <a:effectLst/>
                  <a:latin typeface="+mn-ea"/>
                </a:rPr>
                <a:t>파이썬을</a:t>
              </a: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+mn-ea"/>
                </a:rPr>
                <a:t> </a:t>
              </a:r>
              <a:r>
                <a:rPr lang="ko-KR" altLang="en-US" sz="2400" b="0" i="0" dirty="0" err="1">
                  <a:solidFill>
                    <a:srgbClr val="000000"/>
                  </a:solidFill>
                  <a:effectLst/>
                  <a:latin typeface="+mn-ea"/>
                </a:rPr>
                <a:t>사용하는게</a:t>
              </a: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+mn-ea"/>
                </a:rPr>
                <a:t> 스크립트 모드임</a:t>
              </a:r>
              <a:r>
                <a:rPr lang="en-US" altLang="ko-KR" sz="2400" b="0" i="0" dirty="0">
                  <a:solidFill>
                    <a:srgbClr val="000000"/>
                  </a:solidFill>
                  <a:effectLst/>
                  <a:latin typeface="+mn-ea"/>
                </a:rPr>
                <a:t>.</a:t>
              </a:r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CCE36FE9-0CCE-D9F9-2567-1E09E682282B}"/>
                </a:ext>
              </a:extLst>
            </p:cNvPr>
            <p:cNvSpPr/>
            <p:nvPr/>
          </p:nvSpPr>
          <p:spPr>
            <a:xfrm rot="16200000">
              <a:off x="6715745" y="4374274"/>
              <a:ext cx="498459" cy="794039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2C1FF2C2-3429-0D97-99F3-D900499CBA8B}"/>
                </a:ext>
              </a:extLst>
            </p:cNvPr>
            <p:cNvSpPr/>
            <p:nvPr/>
          </p:nvSpPr>
          <p:spPr>
            <a:xfrm rot="16200000">
              <a:off x="6715745" y="1405289"/>
              <a:ext cx="498459" cy="794039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18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2B6130-219A-4803-9A18-3CBE57091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AE3F84-6ED3-44F0-BDD3-26960DB35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2483446"/>
            <a:ext cx="12192005" cy="4374125"/>
          </a:xfrm>
          <a:prstGeom prst="rect">
            <a:avLst/>
          </a:prstGeom>
          <a:gradFill>
            <a:gsLst>
              <a:gs pos="8000">
                <a:schemeClr val="accent2">
                  <a:lumMod val="60000"/>
                  <a:lumOff val="40000"/>
                </a:schemeClr>
              </a:gs>
              <a:gs pos="100000">
                <a:schemeClr val="accent5">
                  <a:alpha val="78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899F98-2D09-4A4B-8DC4-E47F81A2D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908718" y="-1425277"/>
            <a:ext cx="4374554" cy="12192000"/>
          </a:xfrm>
          <a:prstGeom prst="rect">
            <a:avLst/>
          </a:prstGeom>
          <a:gradFill>
            <a:gsLst>
              <a:gs pos="0">
                <a:schemeClr val="accent4">
                  <a:alpha val="24000"/>
                </a:schemeClr>
              </a:gs>
              <a:gs pos="99000">
                <a:schemeClr val="accent2">
                  <a:alpha val="63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9F6E23-8A0C-4FDE-A11A-F493EABF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2483445"/>
            <a:ext cx="4051344" cy="4374126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84000">
                <a:schemeClr val="accent6">
                  <a:alpha val="3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03FF3CD-31DA-4ADC-9D54-6E5D8F56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1200952" y="1426715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E12FEC1-464E-7BC2-85C2-02958BFB1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714" y="3688267"/>
            <a:ext cx="10433283" cy="2110896"/>
          </a:xfrm>
        </p:spPr>
        <p:txBody>
          <a:bodyPr anchor="t">
            <a:norm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1_</a:t>
            </a:r>
            <a:r>
              <a:rPr lang="ko-KR" altLang="en-US" sz="2400" dirty="0">
                <a:solidFill>
                  <a:schemeClr val="bg1"/>
                </a:solidFill>
              </a:rPr>
              <a:t>파이썬 다운로드 및 설치</a:t>
            </a:r>
            <a:br>
              <a:rPr lang="en-US" altLang="ko-KR" sz="2400" dirty="0">
                <a:solidFill>
                  <a:schemeClr val="bg1"/>
                </a:solidFill>
              </a:rPr>
            </a:br>
            <a:br>
              <a:rPr lang="ko-KR" altLang="en-US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2_</a:t>
            </a:r>
            <a:r>
              <a:rPr lang="ko-KR" altLang="en-US" sz="2400" dirty="0">
                <a:solidFill>
                  <a:schemeClr val="bg1"/>
                </a:solidFill>
              </a:rPr>
              <a:t>파이썬 실행</a:t>
            </a:r>
            <a:br>
              <a:rPr lang="en-US" altLang="ko-KR" sz="2400" dirty="0">
                <a:solidFill>
                  <a:schemeClr val="bg1"/>
                </a:solidFill>
              </a:rPr>
            </a:br>
            <a:br>
              <a:rPr lang="ko-KR" altLang="en-US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3_</a:t>
            </a:r>
            <a:r>
              <a:rPr lang="ko-KR" altLang="en-US" sz="2400" dirty="0">
                <a:solidFill>
                  <a:schemeClr val="bg1"/>
                </a:solidFill>
              </a:rPr>
              <a:t>대화식 모드 및 스크립트 모드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101D59E-8CC0-B705-5D4A-5DCE98C04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9855" y="476759"/>
            <a:ext cx="6503142" cy="1337791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4800" dirty="0"/>
              <a:t>실습 목차</a:t>
            </a:r>
          </a:p>
        </p:txBody>
      </p:sp>
    </p:spTree>
    <p:extLst>
      <p:ext uri="{BB962C8B-B14F-4D97-AF65-F5344CB8AC3E}">
        <p14:creationId xmlns:p14="http://schemas.microsoft.com/office/powerpoint/2010/main" val="200149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8DACFC-D90E-4BFD-98DE-38A527847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E9F5B4-A068-4ABE-8601-6BC199F16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F8B388-A1B5-412F-8724-38B96C8AF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100000">
                <a:schemeClr val="accent2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A44F65-05A5-4129-9896-3ECBAF77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9000">
                <a:schemeClr val="accent2">
                  <a:alpha val="41000"/>
                </a:schemeClr>
              </a:gs>
              <a:gs pos="99000">
                <a:schemeClr val="accent4">
                  <a:alpha val="56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94A016FC-694E-41AA-BA4F-FC977363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550089" y="-827673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12000"/>
                </a:schemeClr>
              </a:gs>
              <a:gs pos="100000">
                <a:schemeClr val="accent6">
                  <a:lumMod val="20000"/>
                  <a:lumOff val="80000"/>
                  <a:alpha val="15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0E1D75-C9B8-C3A0-2355-DAD81000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3" y="1748954"/>
            <a:ext cx="9144000" cy="3360092"/>
          </a:xfrm>
        </p:spPr>
        <p:txBody>
          <a:bodyPr vert="horz" lIns="0" tIns="0" rIns="0" bIns="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4400" cap="all" spc="750" dirty="0">
                <a:solidFill>
                  <a:schemeClr val="bg1"/>
                </a:solidFill>
              </a:rPr>
              <a:t>1_</a:t>
            </a:r>
            <a:r>
              <a:rPr lang="ko-KR" altLang="en-US" sz="4400" cap="all" spc="750" dirty="0">
                <a:solidFill>
                  <a:schemeClr val="bg1"/>
                </a:solidFill>
              </a:rPr>
              <a:t>파이썬 다운로드 및 설치</a:t>
            </a:r>
            <a:endParaRPr lang="en-US" altLang="ko-KR" sz="4400" cap="all" spc="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9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0AE0745-8DA8-476A-40B5-867571905D9D}"/>
              </a:ext>
            </a:extLst>
          </p:cNvPr>
          <p:cNvGrpSpPr/>
          <p:nvPr/>
        </p:nvGrpSpPr>
        <p:grpSpPr>
          <a:xfrm>
            <a:off x="253466" y="565348"/>
            <a:ext cx="11685068" cy="5434149"/>
            <a:chOff x="253466" y="565348"/>
            <a:chExt cx="11685068" cy="543414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590D00D-A125-919F-68BE-292220B8B870}"/>
                </a:ext>
              </a:extLst>
            </p:cNvPr>
            <p:cNvGrpSpPr/>
            <p:nvPr/>
          </p:nvGrpSpPr>
          <p:grpSpPr>
            <a:xfrm>
              <a:off x="253466" y="565348"/>
              <a:ext cx="11685068" cy="5434149"/>
              <a:chOff x="310773" y="185102"/>
              <a:chExt cx="11685068" cy="5434149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5014C813-F497-FB70-2445-DD3A3C6D8D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0774" y="185102"/>
                <a:ext cx="7261329" cy="5434149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41222EFB-0C1C-9491-8EAD-C075546C2A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37244"/>
              <a:stretch/>
            </p:blipFill>
            <p:spPr>
              <a:xfrm>
                <a:off x="310773" y="2190885"/>
                <a:ext cx="7261329" cy="3410260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0A5833E1-F1D1-D535-9F00-B3C8C9AE5C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52660" y="2988977"/>
                <a:ext cx="4243181" cy="2612168"/>
              </a:xfrm>
              <a:prstGeom prst="rect">
                <a:avLst/>
              </a:prstGeom>
            </p:spPr>
          </p:pic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C5A317-7F11-B0BB-A4F1-BAB9E759279E}"/>
                </a:ext>
              </a:extLst>
            </p:cNvPr>
            <p:cNvSpPr/>
            <p:nvPr/>
          </p:nvSpPr>
          <p:spPr>
            <a:xfrm>
              <a:off x="3884130" y="4861711"/>
              <a:ext cx="2136424" cy="959667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7A7176-7BE5-9BB1-0A59-34542617F7BF}"/>
                </a:ext>
              </a:extLst>
            </p:cNvPr>
            <p:cNvSpPr txBox="1"/>
            <p:nvPr/>
          </p:nvSpPr>
          <p:spPr>
            <a:xfrm>
              <a:off x="7924768" y="2571131"/>
              <a:ext cx="37843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/>
                <a:t>Python</a:t>
              </a:r>
              <a:r>
                <a:rPr lang="ko-KR" altLang="en-US" sz="1600" dirty="0"/>
                <a:t>홈페이지에서 </a:t>
              </a:r>
              <a:r>
                <a:rPr lang="en-US" altLang="ko-KR" sz="1600" dirty="0"/>
                <a:t>Downloads</a:t>
              </a:r>
            </a:p>
            <a:p>
              <a:pPr marL="342900" indent="-342900">
                <a:buAutoNum type="arabicPeriod"/>
              </a:pPr>
              <a:r>
                <a:rPr lang="ko-KR" altLang="en-US" sz="1600" dirty="0"/>
                <a:t>호환성을 위해 </a:t>
              </a:r>
              <a:r>
                <a:rPr lang="en-US" altLang="ko-KR" sz="1600" dirty="0"/>
                <a:t>Python 3.8</a:t>
              </a:r>
              <a:r>
                <a:rPr lang="ko-KR" altLang="en-US" sz="1600" dirty="0"/>
                <a:t>설치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88D25F5-C533-87D7-0277-DF4C14770623}"/>
                </a:ext>
              </a:extLst>
            </p:cNvPr>
            <p:cNvSpPr/>
            <p:nvPr/>
          </p:nvSpPr>
          <p:spPr>
            <a:xfrm>
              <a:off x="2017607" y="1836345"/>
              <a:ext cx="734646" cy="273112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860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E04A7C33-A606-9867-4884-BFBA145BAFA2}"/>
              </a:ext>
            </a:extLst>
          </p:cNvPr>
          <p:cNvGrpSpPr/>
          <p:nvPr/>
        </p:nvGrpSpPr>
        <p:grpSpPr>
          <a:xfrm>
            <a:off x="181266" y="259297"/>
            <a:ext cx="11829468" cy="5920056"/>
            <a:chOff x="-249809" y="272360"/>
            <a:chExt cx="11829468" cy="592005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C0A79B5-1D66-4D10-620E-A6C865808EF5}"/>
                </a:ext>
              </a:extLst>
            </p:cNvPr>
            <p:cNvGrpSpPr/>
            <p:nvPr/>
          </p:nvGrpSpPr>
          <p:grpSpPr>
            <a:xfrm>
              <a:off x="-249809" y="272360"/>
              <a:ext cx="11829468" cy="5920056"/>
              <a:chOff x="-292697" y="283951"/>
              <a:chExt cx="12879164" cy="6445375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0643D215-A33C-78DF-C796-A00657166E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27570"/>
              <a:stretch/>
            </p:blipFill>
            <p:spPr>
              <a:xfrm>
                <a:off x="-292697" y="283951"/>
                <a:ext cx="7212311" cy="4183401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83828C71-0BAB-6F1B-46AE-DA4E641EAF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4156" y="953584"/>
                <a:ext cx="7212311" cy="5775742"/>
              </a:xfrm>
              <a:prstGeom prst="rect">
                <a:avLst/>
              </a:prstGeom>
            </p:spPr>
          </p:pic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2395123-DE3F-ABB2-48B8-A31A911A7197}"/>
                </a:ext>
              </a:extLst>
            </p:cNvPr>
            <p:cNvSpPr/>
            <p:nvPr/>
          </p:nvSpPr>
          <p:spPr>
            <a:xfrm>
              <a:off x="-249809" y="710447"/>
              <a:ext cx="2136424" cy="353939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6F2EEF-2186-52CC-5FE1-9C378CA71891}"/>
                </a:ext>
              </a:extLst>
            </p:cNvPr>
            <p:cNvSpPr txBox="1"/>
            <p:nvPr/>
          </p:nvSpPr>
          <p:spPr>
            <a:xfrm>
              <a:off x="188382" y="4448596"/>
              <a:ext cx="43286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/>
                <a:t>Python </a:t>
              </a:r>
              <a:r>
                <a:rPr lang="ko-KR" altLang="en-US" sz="1600" dirty="0"/>
                <a:t>라이브러리 중에서 </a:t>
              </a:r>
              <a:r>
                <a:rPr lang="en-US" altLang="ko-KR" sz="1600" dirty="0" err="1"/>
                <a:t>jupyter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설치</a:t>
              </a:r>
              <a:endParaRPr lang="en-US" altLang="ko-KR" sz="1600" dirty="0"/>
            </a:p>
            <a:p>
              <a:pPr marL="342900" indent="-342900">
                <a:buAutoNum type="arabicPeriod"/>
              </a:pPr>
              <a:r>
                <a:rPr lang="en-US" altLang="ko-KR" sz="1600" dirty="0"/>
                <a:t>CMD</a:t>
              </a:r>
              <a:r>
                <a:rPr lang="ko-KR" altLang="en-US" sz="1600" dirty="0"/>
                <a:t>창에서 </a:t>
              </a:r>
              <a:r>
                <a:rPr lang="en-US" altLang="ko-KR" sz="1600" dirty="0"/>
                <a:t>pip install </a:t>
              </a:r>
              <a:r>
                <a:rPr lang="en-US" altLang="ko-KR" sz="1600" dirty="0" err="1"/>
                <a:t>jupyter</a:t>
              </a:r>
              <a:r>
                <a:rPr lang="en-US" altLang="ko-KR" sz="1600" dirty="0"/>
                <a:t>(</a:t>
              </a:r>
              <a:r>
                <a:rPr lang="ko-KR" altLang="en-US" sz="1600" dirty="0"/>
                <a:t>명령어</a:t>
              </a:r>
              <a:r>
                <a:rPr lang="en-US" altLang="ko-KR" sz="16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912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39382771-EAA7-4B51-324C-77DB46B5B2CD}"/>
              </a:ext>
            </a:extLst>
          </p:cNvPr>
          <p:cNvGrpSpPr/>
          <p:nvPr/>
        </p:nvGrpSpPr>
        <p:grpSpPr>
          <a:xfrm>
            <a:off x="304539" y="574068"/>
            <a:ext cx="11602437" cy="5168632"/>
            <a:chOff x="304539" y="574068"/>
            <a:chExt cx="11602437" cy="516863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783E501-E269-718E-2F06-9F0A3900180E}"/>
                </a:ext>
              </a:extLst>
            </p:cNvPr>
            <p:cNvGrpSpPr/>
            <p:nvPr/>
          </p:nvGrpSpPr>
          <p:grpSpPr>
            <a:xfrm>
              <a:off x="304539" y="574068"/>
              <a:ext cx="7581109" cy="5168632"/>
              <a:chOff x="205093" y="195943"/>
              <a:chExt cx="7581109" cy="5168632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DE81C743-0FDC-39B1-782C-1B3ACE4E6D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093" y="195943"/>
                <a:ext cx="7581109" cy="5168632"/>
              </a:xfrm>
              <a:prstGeom prst="rect">
                <a:avLst/>
              </a:prstGeom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CEE0FC0-878B-5058-6CAF-F1A517AEF871}"/>
                  </a:ext>
                </a:extLst>
              </p:cNvPr>
              <p:cNvSpPr/>
              <p:nvPr/>
            </p:nvSpPr>
            <p:spPr>
              <a:xfrm>
                <a:off x="2927435" y="1493425"/>
                <a:ext cx="778803" cy="870396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3CACEC4-3293-0421-7C95-2280EF546C4C}"/>
                  </a:ext>
                </a:extLst>
              </p:cNvPr>
              <p:cNvSpPr/>
              <p:nvPr/>
            </p:nvSpPr>
            <p:spPr>
              <a:xfrm>
                <a:off x="6893077" y="1499612"/>
                <a:ext cx="778803" cy="870396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7344519-88CE-F119-6AF0-A947230B1656}"/>
                </a:ext>
              </a:extLst>
            </p:cNvPr>
            <p:cNvGrpSpPr/>
            <p:nvPr/>
          </p:nvGrpSpPr>
          <p:grpSpPr>
            <a:xfrm>
              <a:off x="7402991" y="4109868"/>
              <a:ext cx="4484470" cy="1214845"/>
              <a:chOff x="5643413" y="3699616"/>
              <a:chExt cx="4484470" cy="1214845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4B600AA7-BD42-B7CB-E9D2-A21ABDF0D1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45846" b="82286"/>
              <a:stretch/>
            </p:blipFill>
            <p:spPr>
              <a:xfrm>
                <a:off x="5643413" y="3699616"/>
                <a:ext cx="4484470" cy="1214845"/>
              </a:xfrm>
              <a:prstGeom prst="rect">
                <a:avLst/>
              </a:prstGeom>
              <a:ln w="2540">
                <a:solidFill>
                  <a:schemeClr val="tx1"/>
                </a:solidFill>
              </a:ln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5EB2471-24B7-EBF5-DFBC-AE447DDE7F88}"/>
                  </a:ext>
                </a:extLst>
              </p:cNvPr>
              <p:cNvSpPr/>
              <p:nvPr/>
            </p:nvSpPr>
            <p:spPr>
              <a:xfrm>
                <a:off x="6591521" y="4029101"/>
                <a:ext cx="1920181" cy="192703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33E494-05EC-EAF4-5271-72D533A4151E}"/>
                  </a:ext>
                </a:extLst>
              </p:cNvPr>
              <p:cNvSpPr txBox="1"/>
              <p:nvPr/>
            </p:nvSpPr>
            <p:spPr>
              <a:xfrm>
                <a:off x="6893078" y="4277584"/>
                <a:ext cx="29054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solidFill>
                      <a:srgbClr val="FFC000"/>
                    </a:solidFill>
                  </a:rPr>
                  <a:t>바탕화면에</a:t>
                </a:r>
                <a:r>
                  <a:rPr lang="en-US" altLang="ko-KR" sz="1400" dirty="0">
                    <a:solidFill>
                      <a:srgbClr val="FFC000"/>
                    </a:solidFill>
                  </a:rPr>
                  <a:t> </a:t>
                </a:r>
                <a:r>
                  <a:rPr lang="ko-KR" altLang="en-US" sz="1400" dirty="0">
                    <a:solidFill>
                      <a:srgbClr val="FFC000"/>
                    </a:solidFill>
                  </a:rPr>
                  <a:t>만든 </a:t>
                </a:r>
                <a:r>
                  <a:rPr lang="en-US" altLang="ko-KR" sz="1400" dirty="0">
                    <a:solidFill>
                      <a:srgbClr val="FFC000"/>
                    </a:solidFill>
                  </a:rPr>
                  <a:t>python</a:t>
                </a:r>
                <a:r>
                  <a:rPr lang="ko-KR" altLang="en-US" sz="1400" dirty="0">
                    <a:solidFill>
                      <a:srgbClr val="FFC000"/>
                    </a:solidFill>
                  </a:rPr>
                  <a:t>파일 경로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529944-7836-C0DD-417B-6CCF4BDC23DD}"/>
                </a:ext>
              </a:extLst>
            </p:cNvPr>
            <p:cNvSpPr txBox="1"/>
            <p:nvPr/>
          </p:nvSpPr>
          <p:spPr>
            <a:xfrm>
              <a:off x="7944283" y="2165211"/>
              <a:ext cx="396269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600" dirty="0"/>
                <a:t>바탕화면에 디렉토리를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만든다</a:t>
              </a:r>
              <a:endParaRPr lang="en-US" altLang="ko-KR" sz="1600" dirty="0"/>
            </a:p>
            <a:p>
              <a:pPr marL="342900" indent="-342900">
                <a:buAutoNum type="arabicPeriod"/>
              </a:pPr>
              <a:r>
                <a:rPr lang="ko-KR" altLang="en-US" sz="1600" dirty="0"/>
                <a:t>텍스트파일을 생성하고 확장자명을 </a:t>
              </a:r>
              <a:r>
                <a:rPr lang="en-US" altLang="ko-KR" sz="1600" dirty="0"/>
                <a:t>txt &gt;&gt; bat</a:t>
              </a:r>
              <a:r>
                <a:rPr lang="ko-KR" altLang="en-US" sz="1600" dirty="0"/>
                <a:t>로 바꾼다</a:t>
              </a:r>
              <a:endParaRPr lang="en-US" altLang="ko-KR" sz="1600" dirty="0"/>
            </a:p>
            <a:p>
              <a:pPr marL="342900" indent="-342900">
                <a:buAutoNum type="arabicPeriod"/>
              </a:pPr>
              <a:r>
                <a:rPr lang="en-US" altLang="ko-KR" sz="1600" dirty="0"/>
                <a:t>bat</a:t>
              </a:r>
              <a:r>
                <a:rPr lang="ko-KR" altLang="en-US" sz="1600" dirty="0"/>
                <a:t>파일 실행해서 아래의 명령어 쓰고 저장한다</a:t>
              </a:r>
              <a:endParaRPr lang="en-US" altLang="ko-KR" sz="1600" dirty="0"/>
            </a:p>
          </p:txBody>
        </p:sp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DC71D564-4AF6-A2DB-8D8A-A31FF07E324A}"/>
                </a:ext>
              </a:extLst>
            </p:cNvPr>
            <p:cNvSpPr/>
            <p:nvPr/>
          </p:nvSpPr>
          <p:spPr>
            <a:xfrm>
              <a:off x="10053239" y="3400893"/>
              <a:ext cx="436081" cy="565438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204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8DACFC-D90E-4BFD-98DE-38A527847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E9F5B4-A068-4ABE-8601-6BC199F16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F8B388-A1B5-412F-8724-38B96C8AF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100000">
                <a:schemeClr val="accent2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A44F65-05A5-4129-9896-3ECBAF77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9000">
                <a:schemeClr val="accent2">
                  <a:alpha val="41000"/>
                </a:schemeClr>
              </a:gs>
              <a:gs pos="99000">
                <a:schemeClr val="accent4">
                  <a:alpha val="56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94A016FC-694E-41AA-BA4F-FC977363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550089" y="-827673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12000"/>
                </a:schemeClr>
              </a:gs>
              <a:gs pos="100000">
                <a:schemeClr val="accent6">
                  <a:lumMod val="20000"/>
                  <a:lumOff val="80000"/>
                  <a:alpha val="15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0E1D75-C9B8-C3A0-2355-DAD81000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3" y="1748954"/>
            <a:ext cx="9144000" cy="3360092"/>
          </a:xfrm>
        </p:spPr>
        <p:txBody>
          <a:bodyPr vert="horz" lIns="0" tIns="0" rIns="0" bIns="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4400" cap="all" spc="750" dirty="0">
                <a:solidFill>
                  <a:schemeClr val="bg1"/>
                </a:solidFill>
              </a:rPr>
              <a:t>2_</a:t>
            </a:r>
            <a:r>
              <a:rPr lang="ko-KR" altLang="en-US" sz="4400" cap="all" spc="750" dirty="0">
                <a:solidFill>
                  <a:schemeClr val="bg1"/>
                </a:solidFill>
              </a:rPr>
              <a:t>파이썬 실행</a:t>
            </a:r>
            <a:endParaRPr lang="en-US" altLang="ko-KR" sz="4400" cap="all" spc="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87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F9C6E9E-5D94-4297-05E0-D73DA5F2F2BB}"/>
              </a:ext>
            </a:extLst>
          </p:cNvPr>
          <p:cNvGrpSpPr/>
          <p:nvPr/>
        </p:nvGrpSpPr>
        <p:grpSpPr>
          <a:xfrm>
            <a:off x="837629" y="150405"/>
            <a:ext cx="10977506" cy="6101861"/>
            <a:chOff x="837629" y="140677"/>
            <a:chExt cx="10977506" cy="610186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4AAFC7D-7F37-21BE-6869-BAA1C2E682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2" b="-238"/>
            <a:stretch/>
          </p:blipFill>
          <p:spPr>
            <a:xfrm>
              <a:off x="3681023" y="140677"/>
              <a:ext cx="8134112" cy="610186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EB6AFFE-C08E-B46E-D60E-B5D99DC6F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629" y="2293456"/>
              <a:ext cx="1473811" cy="15803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AD6D99-CFFB-4F92-0DE1-594722D970F7}"/>
                </a:ext>
              </a:extLst>
            </p:cNvPr>
            <p:cNvSpPr txBox="1"/>
            <p:nvPr/>
          </p:nvSpPr>
          <p:spPr>
            <a:xfrm>
              <a:off x="3966371" y="2899219"/>
              <a:ext cx="51020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600" dirty="0"/>
                <a:t>바탕화면에서 </a:t>
              </a:r>
              <a:r>
                <a:rPr lang="en-US" altLang="ko-KR" sz="1600" dirty="0"/>
                <a:t>bat</a:t>
              </a:r>
              <a:r>
                <a:rPr lang="ko-KR" altLang="en-US" sz="1600" dirty="0"/>
                <a:t>파일 다시 실행하면</a:t>
              </a:r>
              <a:endParaRPr lang="en-US" altLang="ko-KR" sz="1600" dirty="0"/>
            </a:p>
            <a:p>
              <a:pPr marL="342900" indent="-342900">
                <a:buAutoNum type="arabicPeriod"/>
              </a:pPr>
              <a:r>
                <a:rPr lang="ko-KR" altLang="en-US" sz="1600" dirty="0"/>
                <a:t>웹페이지가 실행된다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jupyter</a:t>
              </a:r>
              <a:r>
                <a:rPr lang="en-US" altLang="ko-KR" sz="1600" dirty="0"/>
                <a:t> notebook)</a:t>
              </a:r>
            </a:p>
            <a:p>
              <a:pPr marL="342900" indent="-342900">
                <a:buAutoNum type="arabicPeriod"/>
              </a:pPr>
              <a:r>
                <a:rPr lang="ko-KR" altLang="en-US" sz="1600" dirty="0"/>
                <a:t>페이지 오른쪽 위 </a:t>
              </a:r>
              <a:r>
                <a:rPr lang="en-US" altLang="ko-KR" sz="1600" dirty="0"/>
                <a:t>New&gt;&gt;Python3</a:t>
              </a:r>
              <a:r>
                <a:rPr lang="ko-KR" altLang="en-US" sz="1600" dirty="0"/>
                <a:t>로 새로 생성</a:t>
              </a:r>
            </a:p>
          </p:txBody>
        </p:sp>
        <p:sp>
          <p:nvSpPr>
            <p:cNvPr id="15" name="화살표: 아래쪽 14">
              <a:extLst>
                <a:ext uri="{FF2B5EF4-FFF2-40B4-BE49-F238E27FC236}">
                  <a16:creationId xmlns:a16="http://schemas.microsoft.com/office/drawing/2014/main" id="{EABBF742-1344-42B3-F94E-774EE2008342}"/>
                </a:ext>
              </a:extLst>
            </p:cNvPr>
            <p:cNvSpPr/>
            <p:nvPr/>
          </p:nvSpPr>
          <p:spPr>
            <a:xfrm rot="16200000">
              <a:off x="2778191" y="2908886"/>
              <a:ext cx="436081" cy="565438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BE1DB9-8576-E7A7-8156-4723557F019D}"/>
              </a:ext>
            </a:extLst>
          </p:cNvPr>
          <p:cNvSpPr/>
          <p:nvPr/>
        </p:nvSpPr>
        <p:spPr>
          <a:xfrm>
            <a:off x="9894954" y="1161132"/>
            <a:ext cx="1282127" cy="51202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66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0EB22271-A4AD-F843-F7AF-ED8D06F1DAB8}"/>
              </a:ext>
            </a:extLst>
          </p:cNvPr>
          <p:cNvGrpSpPr/>
          <p:nvPr/>
        </p:nvGrpSpPr>
        <p:grpSpPr>
          <a:xfrm>
            <a:off x="171615" y="175098"/>
            <a:ext cx="11796650" cy="6011694"/>
            <a:chOff x="171615" y="175098"/>
            <a:chExt cx="11796650" cy="601169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8F89C88-DAB9-854F-E190-049413D8E4F3}"/>
                </a:ext>
              </a:extLst>
            </p:cNvPr>
            <p:cNvGrpSpPr/>
            <p:nvPr/>
          </p:nvGrpSpPr>
          <p:grpSpPr>
            <a:xfrm>
              <a:off x="171615" y="175098"/>
              <a:ext cx="6469671" cy="3667328"/>
              <a:chOff x="210526" y="145915"/>
              <a:chExt cx="9163936" cy="519457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74413F38-4612-CDE8-96C9-6757C53FC01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24255"/>
              <a:stretch/>
            </p:blipFill>
            <p:spPr>
              <a:xfrm>
                <a:off x="210526" y="145915"/>
                <a:ext cx="9163936" cy="5194570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311A6AD7-139A-A168-7883-9909F3AB40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61277"/>
              <a:stretch/>
            </p:blipFill>
            <p:spPr>
              <a:xfrm>
                <a:off x="210526" y="2684834"/>
                <a:ext cx="9163936" cy="2655651"/>
              </a:xfrm>
              <a:prstGeom prst="rect">
                <a:avLst/>
              </a:prstGeom>
            </p:spPr>
          </p:pic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EB08415-DB28-3257-E95D-3D81C7F38E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6629"/>
            <a:stretch/>
          </p:blipFill>
          <p:spPr>
            <a:xfrm>
              <a:off x="4737073" y="4048565"/>
              <a:ext cx="7231192" cy="2138227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06B5A9-37D7-7027-CE86-2352C7E79E1B}"/>
                </a:ext>
              </a:extLst>
            </p:cNvPr>
            <p:cNvSpPr txBox="1"/>
            <p:nvPr/>
          </p:nvSpPr>
          <p:spPr>
            <a:xfrm>
              <a:off x="6759209" y="2193162"/>
              <a:ext cx="51020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/>
                <a:t>Input</a:t>
              </a:r>
              <a:r>
                <a:rPr lang="ko-KR" altLang="en-US" sz="1600" dirty="0"/>
                <a:t>하고 </a:t>
              </a:r>
              <a:r>
                <a:rPr lang="en-US" altLang="ko-KR" sz="1600" dirty="0"/>
                <a:t>Run</a:t>
              </a:r>
              <a:r>
                <a:rPr lang="ko-KR" altLang="en-US" sz="1600" dirty="0"/>
                <a:t>하면 </a:t>
              </a:r>
              <a:r>
                <a:rPr lang="en-US" altLang="ko-KR" sz="1600" dirty="0"/>
                <a:t>Output</a:t>
              </a:r>
              <a:r>
                <a:rPr lang="ko-KR" altLang="en-US" sz="1600" dirty="0"/>
                <a:t>바로 나옴</a:t>
              </a:r>
              <a:endParaRPr lang="en-US" altLang="ko-KR" sz="1600" dirty="0"/>
            </a:p>
            <a:p>
              <a:pPr marL="342900" indent="-342900">
                <a:buAutoNum type="arabicPeriod"/>
              </a:pPr>
              <a:r>
                <a:rPr lang="en-US" altLang="ko-KR" sz="1600" dirty="0"/>
                <a:t>Untitled</a:t>
              </a:r>
              <a:r>
                <a:rPr lang="ko-KR" altLang="en-US" sz="1600" dirty="0"/>
                <a:t>클릭해서 원하는 이름변경</a:t>
              </a:r>
              <a:endParaRPr lang="en-US" altLang="ko-KR" sz="1600" dirty="0"/>
            </a:p>
            <a:p>
              <a:pPr marL="342900" indent="-342900">
                <a:buAutoNum type="arabicPeriod"/>
              </a:pPr>
              <a:r>
                <a:rPr lang="ko-KR" altLang="en-US" sz="1600" dirty="0"/>
                <a:t>저장하면 아까 지정했던 디렉토리에 </a:t>
              </a:r>
              <a:r>
                <a:rPr lang="en-US" altLang="ko-KR" sz="1600" dirty="0"/>
                <a:t>.</a:t>
              </a:r>
              <a:r>
                <a:rPr lang="en-US" altLang="ko-KR" sz="1600" dirty="0" err="1"/>
                <a:t>jpnb</a:t>
              </a:r>
              <a:r>
                <a:rPr lang="ko-KR" altLang="en-US" sz="1600" dirty="0"/>
                <a:t> 생성</a:t>
              </a:r>
            </a:p>
          </p:txBody>
        </p: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255EF3B9-FF49-C5B4-AD36-C665297D863A}"/>
                </a:ext>
              </a:extLst>
            </p:cNvPr>
            <p:cNvSpPr/>
            <p:nvPr/>
          </p:nvSpPr>
          <p:spPr>
            <a:xfrm>
              <a:off x="9092194" y="3226322"/>
              <a:ext cx="436081" cy="565438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899024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LeftStep">
      <a:dk1>
        <a:srgbClr val="000000"/>
      </a:dk1>
      <a:lt1>
        <a:srgbClr val="FFFFFF"/>
      </a:lt1>
      <a:dk2>
        <a:srgbClr val="1B302C"/>
      </a:dk2>
      <a:lt2>
        <a:srgbClr val="F1F3F0"/>
      </a:lt2>
      <a:accent1>
        <a:srgbClr val="AF29E7"/>
      </a:accent1>
      <a:accent2>
        <a:srgbClr val="6333DA"/>
      </a:accent2>
      <a:accent3>
        <a:srgbClr val="2942E7"/>
      </a:accent3>
      <a:accent4>
        <a:srgbClr val="177FD5"/>
      </a:accent4>
      <a:accent5>
        <a:srgbClr val="23BEC4"/>
      </a:accent5>
      <a:accent6>
        <a:srgbClr val="15C583"/>
      </a:accent6>
      <a:hlink>
        <a:srgbClr val="529B33"/>
      </a:hlink>
      <a:folHlink>
        <a:srgbClr val="7F7F7F"/>
      </a:folHlink>
    </a:clrScheme>
    <a:fontScheme name="Avenir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209</Words>
  <Application>Microsoft Office PowerPoint</Application>
  <PresentationFormat>와이드스크린</PresentationFormat>
  <Paragraphs>40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맑은 고딕</vt:lpstr>
      <vt:lpstr>Arial</vt:lpstr>
      <vt:lpstr>GradientRiseVTI</vt:lpstr>
      <vt:lpstr>Python1</vt:lpstr>
      <vt:lpstr>1_파이썬 다운로드 및 설치  2_파이썬 실행  3_대화식 모드 및 스크립트 모드</vt:lpstr>
      <vt:lpstr>1_파이썬 다운로드 및 설치</vt:lpstr>
      <vt:lpstr>PowerPoint 프레젠테이션</vt:lpstr>
      <vt:lpstr>PowerPoint 프레젠테이션</vt:lpstr>
      <vt:lpstr>PowerPoint 프레젠테이션</vt:lpstr>
      <vt:lpstr>2_파이썬 실행</vt:lpstr>
      <vt:lpstr>PowerPoint 프레젠테이션</vt:lpstr>
      <vt:lpstr>PowerPoint 프레젠테이션</vt:lpstr>
      <vt:lpstr>3_대화식 모드 및  스크립트 모드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</dc:title>
  <dc:creator>김시현</dc:creator>
  <cp:lastModifiedBy>김시현</cp:lastModifiedBy>
  <cp:revision>7</cp:revision>
  <dcterms:created xsi:type="dcterms:W3CDTF">2022-05-07T10:47:37Z</dcterms:created>
  <dcterms:modified xsi:type="dcterms:W3CDTF">2022-05-07T12:02:47Z</dcterms:modified>
</cp:coreProperties>
</file>