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1:04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3,'210'-3,"224"7,-299 8,60 3,-161-14,52 11,-50-7,41 3,73 6,-94-7,56 0,-83-6,-1 1,29 7,12 2,-54-11,0-1,0 0,0-1,0-1,0 0,-1-1,1 0,-1-1,22-12,-17 9,0 0,1 2,-1 0,27-4,-23 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2:38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0,'3510'0,"-3482"0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2:40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18,'10'-5,"11"-1,7 0,9 6,2 7,-6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0:44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29,'0'-1,"0"0,1 0,-1 0,1 0,0 0,-1 0,1 0,0 0,0 0,-1 0,1 0,0 0,0 0,0 1,0-1,0 0,0 1,0-1,1 1,-1-1,0 1,0-1,0 1,0 0,1 0,-1 0,2-1,39-3,-37 4,50-4,0 4,0 2,92 14,-101-10,0-2,0-2,52-4,77 3,-161 1,1 1,0 1,-1 0,16 7,-15-5,1-1,0 0,18 3,41 3,-26-3,84 3,409-12,-693 2,-178-3,275-4,1-2,-82-24,125 30,0-1,0-1,0 0,0 0,0-1,-15-10,24 15,1-1,0 1,-1 0,1 0,0 0,-1 0,1-1,0 1,-1 0,1 0,0 0,-1-1,1 1,0 0,0-1,-1 1,1 0,0-1,0 1,0 0,-1-1,1 1,0 0,0-1,0 1,0 0,0-1,0 1,0 0,0-1,0 1,0-1,0 1,0 0,0-1,0 1,0 0,0-1,0 1,1-1,-1 1,0 0,0-1,0 1,1 0,-1 0,0-1,0 1,1 0,-1-1,0 1,1 0,-1 0,0 0,1-1,-1 1,0 0,1 0,-1 0,0 0,1 0,-1 0,0-1,1 1,-1 0,1 0,-1 0,0 0,1 1,31-5,454 3,-217 4,1659-3,-1884 2,50 9,-49-5,46 1,837-8,-913 2,-1 1,0 0,0 1,0 0,0 1,14 6,42 12,-12-11,0-2,112 3,-143-12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0:44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0:50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79,'0'-1,"1"0,-1 0,1 1,-1-1,1 0,0 0,-1 0,1 1,0-1,0 0,-1 1,1-1,0 0,0 1,0-1,0 1,0 0,0-1,0 1,0 0,0-1,0 1,0 0,0 0,1 0,32-5,-29 5,200-9,-130 9,89-13,-62 3,195 7,-146 6,1265-3,-1380-2,54-9,-52 5,49-1,2106 5,-1038 5,-1043 0,-1 5,112 22,-148-21,0-4,127-6,-66-2,-112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0:57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1,'25'1,"0"2,0 1,0 1,24 8,-18-5,56 8,-63-16,-1 0,1-1,44-10,-37 6,48-3,722 8,-369 1,-407 0,1 2,26 6,37 3,437-9,-269-6,2333 3,-2560-1,55-11,-54 7,52-3,590 9,-511 12,6 0,590-14,-723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2:53.0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53,'0'-2,"0"0,0 0,-1 0,1 1,0-1,-1 0,1 0,-1 0,0 1,1-1,-1 0,0 1,0-1,0 0,0 1,0-1,-1 1,1 0,0-1,-1 1,1 0,-4-2,1 1,-1 0,1 0,-1 0,0 1,1 0,-1-1,0 2,-9-1,-3 0,-1 2,0 0,0 1,-17 5,-12 1,-1-3,0-1,-62-3,110-1,-32-1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30,'0'-1,"1"0,-1 0,1 0,0-1,-1 1,1 0,0 0,-1 0,1 0,0 0,0 1,0-1,0 0,0 0,0 0,0 1,0-1,0 1,0-1,0 1,0-1,1 1,-1 0,0-1,0 1,3 0,39-6,-37 5,54-1,-1 2,1 2,100 18,-71-11,177-8,-119-4,43 18,9 0,562-16,-736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2,'76'0,"42"-1,174 20,-174-8,229-7,-169-7,-75 3,380 17,-314-8,-43-5,19 21,-120-23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60,'1135'0,"-1113"-1,0-2,-1 0,1-1,40-15,-38 12,-1 0,1 1,45-4,311 12,-234 12,62 1,-175-15,-2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1:11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29,'0'1,"1"0,-1 1,1-1,-1 0,1 0,0 0,0 0,-1 0,1 0,0 0,0 0,0 0,0-1,0 1,0 0,0 0,0-1,0 1,0-1,1 1,-1-1,0 1,0-1,1 0,-1 0,0 1,2-1,42 5,-40-5,343 3,-178-6,-141 2,58-11,-55 6,47-2,588 7,-320 3,-316-4,61-10,-60 6,58-3,1044 10,-1111-1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1,'9'9,"1"-1,0-1,1 1,-1-1,1-1,1 0,-1-1,1 0,0-1,15 4,16 1,72 6,-20-4,-9-2,0-4,115-7,-57-1,1077 3,-1196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0,'10'0,"8"0,7 0,3 0,3 0,0 0,1 0,-1 0,0 0,-1 0,0 0,0 0,-6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0,'1982'0,"-1966"1,0 0,-1 1,24 6,-14-2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65,'947'0,"-930"-2,-1 0,1 0,-1-2,1 0,27-11,-25 7,1 2,0 0,29-3,62 3,109 8,-61 1,-123-2,68 13,-66-7,63 2,-57-7,49 10,-35-4,-27-5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1,'0'1,"1"1,0-1,0 0,0 0,0 1,0-1,0 0,0 0,0 0,0 0,0 0,1-1,-1 1,0 0,0-1,1 1,-1-1,1 1,-1-1,1 1,-1-1,1 0,2 0,42 7,-42-7,368 6,-204-9,35 3,-162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1,1-1,0 0,-1 0,1 0,0 0,0 0,0 0,0 0,0 0,0 0,0-1,0 1,0 0,0 0,0-1,0 1,1-1,-1 1,0-1,0 0,1 1,-1-1,0 0,3 0,42 6,-39-6,485 6,-266-9,994 3,-1189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0,'5'0,"12"0,7 0,6 0,2 0,1 0,4 0,2 0,4 0,-1 0,-2 5,-3 2,-2-1,2-1,-5-2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0,'55'4,"-1"1,0 4,0 1,78 27,41 7,-129-36,58 1,11 2,-10-1,0-4,108-9,-49 0,-18 1,159 5,-207 12,-68-9,50 3,-54-8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2,'1'2,"-1"-1,1 0,0 1,0-1,0 0,0 0,0 0,0 0,0 0,0 0,0 0,1 0,-1 0,0-1,1 1,-1 0,0-1,1 1,-1-1,1 0,-1 1,1-1,-1 0,2 0,44 7,-43-7,300 6,-170-9,90-12,-19 0,583 14,-377 2,-381-1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1:12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0,'5'0,"5"0,7 0,4 0,4 0,1 0,-2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2,'24'0,"-3"-2,0 2,0 1,0 1,0 0,0 1,0 2,37 12,-33-5,1-2,0-1,0-1,1-1,0-1,0-1,1-2,37 0,-25-2,0 3,41 7,-8 0,-10-3,169 14,-185-19,0 2,74 19,10 1,-113-22,0 0,30 11,-15-1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0,'2157'0,"-2133"0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1,'2067'0,"-2042"0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1,'1235'0,"-1174"3,-1 3,68 15,60 7,-85-13,-71-9,65 5,-59-11,-2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4:42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3,'145'-2,"160"4,-182 12,50 1,6 0,21 0,-187-16,0 0,0 2,0-1,0 2,-1 0,1 0,0 1,-1 0,0 2,19 7,-18-6,0-1,0 0,1-1,0-1,0 0,0 0,0-2,15 1,3-2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1458 2,'-16'0,"-60"-1,0 3,-121 20,124-8,-1-3,-146 2,178-12,-68 11,64-5,-51 0,-305-8,373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5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1577 0,'-1552'0,"1527"0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1492 0,'-210'16,"-3"-1,-830-16,1018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1524 1,'-1487'0,"1450"0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1551 0,'-1189'0,"1161"2,0 2,0 0,0 2,1 1,-41 16,28-10,-53 11,72-20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1:26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56,'806'0,"-775"-2,-1-1,0-1,47-14,-46 10,1 1,-1 2,38-2,783 6,-389 3,-391-2,-41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1494 1,'-1457'0,"1420"0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1576 1,'-1551'0,"1526"0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1635 0,'-967'0,"925"2,-61 11,-20 2,-132-14,135-2,95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1547 0,'-1522'0,"1497"0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1608 1,'-1583'0,"1558"0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1667 31,'-829'0,"643"-15,-4 0,-245 16,408-1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1488 0,'-417'17,"233"-4,-200-11,166-5,-42 3,235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1578 4,'-206'-3,"-214"7,369 1,-70 18,78-13,-1-1,-74 3,-432-14,526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1633 0,'-1604'0,"1576"0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1612 32,'0'-1,"0"0,-1 0,1 0,0 0,-1 0,1 0,-1 0,0 0,1 0,-1 0,0 0,0 0,1 1,-1-1,0 0,0 0,0 1,0-1,0 1,0-1,0 1,0-1,0 1,0 0,0-1,0 1,0 0,-2 0,-38-6,36 6,-570-6,310 9,201-3,-51-1,-158 20,204-12,-73-2,103-5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2:00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0 110,'814'0,"-766"-3,-1-3,0-1,0-2,58-20,-59 15,0 2,2 1,-1 4,66-4,799 13,-878-2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1548 1,'-1523'0,"1498"0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1,'5'0,"7"0,6 0,5 0,3 0,3 0,1 0,5 0,2 10,0 3,-2 0,-1-3,-2-3,-2-2,-5-3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1,'0'5,"5"1,7 0,1-1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1,'5'5,"7"1,11 1,1-2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1,'5'0,"7"0,6 0,5 0,3 0,3 0,-4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12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32,'0'-6,"5"0,12-1,7 2,6 1,1 2,2 1,-1 0,-5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3:25:1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219 321 24575,'0'-1'0,"-1"0"0,1-1 0,-1 1 0,0 0 0,1 0 0,-1-1 0,0 1 0,0 0 0,0 0 0,0 0 0,0 0 0,0 0 0,0 0 0,0 0 0,0 0 0,0 1 0,0-1 0,-1 0 0,1 1 0,0-1 0,0 1 0,-1-1 0,1 1 0,0 0 0,-1-1 0,1 1 0,-3 0 0,-44-6 0,42 6 0,-83-2 0,53 3 0,28-1 0,11 0 0,312 0 0,-381 2 0,34 0 0,1-1 0,-57-7 0,85 6 0,1-1 0,0 1 0,-1-1 0,1 1 0,0-1 0,-1 0 0,1 0 0,0 0 0,0 0 0,0 0 0,0-1 0,0 1 0,0 0 0,0-1 0,0 0 0,0 1 0,1-1 0,-1 0 0,1 0 0,-1 0 0,1 0 0,-1-3 0,0 2 0,2-1 0,-1 0 0,0 1 0,1-1 0,0 0 0,0 1 0,0-1 0,0 0 0,0 1 0,1-1 0,0 0 0,-1 1 0,3-5 0,2-7 0,2 0 0,0 0 0,0 1 0,2 0 0,11-17 0,-10 19 0,0 0 0,0 0 0,20-16 0,-26 24 0,1 1 0,-1-1 0,1 1 0,0 0 0,0 0 0,1 1 0,-1-1 0,1 1 0,-1 0 0,1 1 0,0 0 0,8-2 0,-13 3 0,0 0 0,0 0 0,0 0 0,0 0 0,0 0 0,1 0 0,-1 0 0,0 0 0,0 1 0,0-1 0,0 0 0,0 1 0,0-1 0,0 0 0,0 1 0,0 0 0,0-1 0,0 1 0,0-1 0,0 1 0,-1 0 0,1 0 0,0 0 0,0-1 0,-1 1 0,1 0 0,-1 0 0,1 0 0,0 0 0,-1 0 0,1 2 0,0 1 0,-1-1 0,1 1 0,-1 0 0,0 0 0,0-1 0,-1 1 0,1 0 0,-1-1 0,-2 8 0,-1 3 0,-1-1 0,0 0 0,-1 0 0,-12 18 0,2-12 0,0 0 0,-2-1 0,0-1 0,-1-1 0,-1-1 0,-22 14 0,6-3 0,34-25 0,0 0 0,0 0 0,0 1 0,0-1 0,0 0 0,1 1 0,-1-1 0,1 1 0,-1 0 0,1 0 0,0-1 0,-1 1 0,1 0 0,-1 4 0,2-6 0,0 1 0,1-1 0,-1 1 0,1-1 0,-1 0 0,1 1 0,-1-1 0,1 1 0,0-1 0,-1 0 0,1 1 0,-1-1 0,1 0 0,0 0 0,-1 0 0,1 1 0,0-1 0,-1 0 0,1 0 0,0 0 0,-1 0 0,1 0 0,0 0 0,-1 0 0,1 0 0,0-1 0,-1 1 0,2 0 0,68-18 0,-19-1 0,80-20 0,-304 39 0,137 1 0,5-1 0,56 0 0,93 0-1365,-76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3:25:12.6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167 1 24575,'-2'0'0,"-7"0"0,-5 0 0,-4 0 0,-5 0 0,-2 0 0,-1 0 0,1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3:25:12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1 24575,'0'1'0,"-1"0"0,1 0 0,-1 0 0,0-1 0,1 1 0,-1 0 0,0 0 0,0 0 0,0-1 0,0 1 0,1 0 0,-1-1 0,0 1 0,0-1 0,0 1 0,0-1 0,0 0 0,0 1 0,0-1 0,0 0 0,-1 1 0,1-1 0,0 0 0,0 0 0,0 0 0,-2 0 0,-36 1 0,34-1 0,-8 1 0,1 0 0,-1 1 0,1 1 0,-15 4 0,15-3 0,0-1 0,-1 0 0,1-1 0,-22 1 0,-36-4-1365,52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3:25:12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370 0 24575,'-370'0'-1365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2:07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0,'1272'0,"-1249"0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3:25:12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37.7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1,'-89'0,"80"0,12 0,47 0,1485 0,-1506 1,56 11,-54-7,45 3,116-8,-162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39.6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1,'721'0,"-700"0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41.9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743 27,'-143'2,"-157"-5,191-8,-60-3,147 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44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78,'464'0,"-438"-1,-1-1,30-8,-27 5,42-2,-44 4,0 0,0-2,34-10,-35 8,0 0,1 2,42-3,188 10,-234-2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46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1,'87'-1,"144"5,-195 0,0 0,-1 2,0 2,49 18,-49-15,1 0,0-3,1 0,53 2,149-5,-183-6,-21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50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1613 26,'-3'-3,"0"1,-1 0,0-1,1 1,-1 0,0 1,0-1,0 1,0-1,0 1,0 1,-6-2,-57-1,49 3,-438 1,423 1,-54 9,50-5,-42 1,45-8,0 2,0 2,1 1,-1 1,-49 16,56-11,0-2,-1 0,-1-2,1-1,-57 3,30-9,29-1,0 2,0 0,0 2,1 1,-1 1,-47 13,51-8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51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0,'71'3,"-1"4,0 3,0 2,101 33,-80-21,61 19,-118-30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53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27,'1'-1,"-1"0,1 0,-1 0,1-1,-1 1,1 0,0 0,0 0,-1 1,1-1,0 0,0 0,0 0,0 0,0 1,0-1,0 1,0-1,0 0,0 1,0 0,1-1,-1 1,0 0,0-1,0 1,3 0,38-4,-37 3,325-1,-168 4,-139-1,0 2,-1 0,26 8,-23-5,7 4,-1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55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2,'109'-2,"119"5,-220-2,0 1,0 0,1 1,-1 0,-1 0,13 7,-12-6,0 0,1 0,-1-1,1 0,13 2,7-1,-2-3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2:10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0,'0'1,"0"0,1 0,-1 0,0 0,1 0,-1 0,1 0,0 0,-1 0,1 0,0 0,-1 0,1-1,0 1,0 0,0-1,0 1,0-1,-1 1,1 0,0-1,0 0,0 1,1-1,-1 0,0 0,0 1,1-1,38 5,-33-5,470 6,-262-9,293 3,-485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57.3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1,'1578'0,"-1541"0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5:59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1245 1,'-819'0,"786"2,-59 10,21-2,30-6,-2 1,-79 16,99-13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26:01.3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0,'16'1,"1"1,0 0,0 1,-1 0,1 2,25 10,93 51,-40-17,-68-37,0-1,0-1,1-2,0-1,1-1,32 3,69 15,-98-16,0-2,1-1,42 1,10-7,-57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2:20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0,'1002'0,"-978"0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3:12:22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31,'0'-1,"1"0,-1 0,1 0,-1 0,1 1,-1-1,1 0,0 0,-1 0,1 1,0-1,0 0,0 1,-1-1,1 1,0-1,0 1,0-1,0 1,0 0,0-1,0 1,0 0,0 0,1 0,32-6,-29 5,91-6,158 6,-112 3,536-2,-642 2,71 13,-79-10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49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86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23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84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14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02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57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441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900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73677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726189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7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24" Type="http://schemas.openxmlformats.org/officeDocument/2006/relationships/customXml" Target="../ink/ink1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117" Type="http://schemas.openxmlformats.org/officeDocument/2006/relationships/image" Target="../media/image86.png"/><Relationship Id="rId21" Type="http://schemas.openxmlformats.org/officeDocument/2006/relationships/image" Target="../media/image38.png"/><Relationship Id="rId42" Type="http://schemas.openxmlformats.org/officeDocument/2006/relationships/image" Target="../media/image48.png"/><Relationship Id="rId47" Type="http://schemas.openxmlformats.org/officeDocument/2006/relationships/customXml" Target="../ink/ink33.xml"/><Relationship Id="rId63" Type="http://schemas.openxmlformats.org/officeDocument/2006/relationships/customXml" Target="../ink/ink40.xml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72.png"/><Relationship Id="rId112" Type="http://schemas.openxmlformats.org/officeDocument/2006/relationships/customXml" Target="../ink/ink65.xml"/><Relationship Id="rId16" Type="http://schemas.openxmlformats.org/officeDocument/2006/relationships/customXml" Target="../ink/ink17.xml"/><Relationship Id="rId107" Type="http://schemas.openxmlformats.org/officeDocument/2006/relationships/image" Target="../media/image81.png"/><Relationship Id="rId11" Type="http://schemas.openxmlformats.org/officeDocument/2006/relationships/image" Target="../media/image32.png"/><Relationship Id="rId32" Type="http://schemas.openxmlformats.org/officeDocument/2006/relationships/customXml" Target="../ink/ink25.xml"/><Relationship Id="rId37" Type="http://schemas.openxmlformats.org/officeDocument/2006/relationships/image" Target="../media/image46.png"/><Relationship Id="rId53" Type="http://schemas.openxmlformats.org/officeDocument/2006/relationships/customXml" Target="../ink/ink35.xml"/><Relationship Id="rId58" Type="http://schemas.openxmlformats.org/officeDocument/2006/relationships/image" Target="../media/image57.png"/><Relationship Id="rId74" Type="http://schemas.openxmlformats.org/officeDocument/2006/relationships/customXml" Target="../ink/ink46.xml"/><Relationship Id="rId79" Type="http://schemas.openxmlformats.org/officeDocument/2006/relationships/image" Target="../media/image67.png"/><Relationship Id="rId102" Type="http://schemas.openxmlformats.org/officeDocument/2006/relationships/customXml" Target="../ink/ink60.xml"/><Relationship Id="rId123" Type="http://schemas.openxmlformats.org/officeDocument/2006/relationships/image" Target="../media/image89.png"/><Relationship Id="rId5" Type="http://schemas.openxmlformats.org/officeDocument/2006/relationships/image" Target="../media/image29.png"/><Relationship Id="rId90" Type="http://schemas.openxmlformats.org/officeDocument/2006/relationships/customXml" Target="../ink/ink54.xml"/><Relationship Id="rId95" Type="http://schemas.openxmlformats.org/officeDocument/2006/relationships/image" Target="../media/image75.png"/><Relationship Id="rId19" Type="http://schemas.openxmlformats.org/officeDocument/2006/relationships/image" Target="../media/image37.png"/><Relationship Id="rId14" Type="http://schemas.openxmlformats.org/officeDocument/2006/relationships/image" Target="../media/image34.png"/><Relationship Id="rId22" Type="http://schemas.openxmlformats.org/officeDocument/2006/relationships/customXml" Target="../ink/ink20.xml"/><Relationship Id="rId27" Type="http://schemas.openxmlformats.org/officeDocument/2006/relationships/image" Target="../media/image41.png"/><Relationship Id="rId30" Type="http://schemas.openxmlformats.org/officeDocument/2006/relationships/customXml" Target="../ink/ink24.xml"/><Relationship Id="rId35" Type="http://schemas.openxmlformats.org/officeDocument/2006/relationships/image" Target="../media/image45.png"/><Relationship Id="rId43" Type="http://schemas.openxmlformats.org/officeDocument/2006/relationships/customXml" Target="../ink/ink31.xml"/><Relationship Id="rId48" Type="http://schemas.openxmlformats.org/officeDocument/2006/relationships/image" Target="../media/image51.png"/><Relationship Id="rId56" Type="http://schemas.openxmlformats.org/officeDocument/2006/relationships/image" Target="../media/image56.png"/><Relationship Id="rId64" Type="http://schemas.openxmlformats.org/officeDocument/2006/relationships/image" Target="../media/image60.png"/><Relationship Id="rId69" Type="http://schemas.openxmlformats.org/officeDocument/2006/relationships/image" Target="../media/image62.png"/><Relationship Id="rId77" Type="http://schemas.openxmlformats.org/officeDocument/2006/relationships/image" Target="../media/image66.png"/><Relationship Id="rId100" Type="http://schemas.openxmlformats.org/officeDocument/2006/relationships/customXml" Target="../ink/ink59.xml"/><Relationship Id="rId105" Type="http://schemas.openxmlformats.org/officeDocument/2006/relationships/image" Target="../media/image80.png"/><Relationship Id="rId113" Type="http://schemas.openxmlformats.org/officeDocument/2006/relationships/image" Target="../media/image84.png"/><Relationship Id="rId118" Type="http://schemas.openxmlformats.org/officeDocument/2006/relationships/customXml" Target="../ink/ink68.xml"/><Relationship Id="rId126" Type="http://schemas.openxmlformats.org/officeDocument/2006/relationships/customXml" Target="../ink/ink72.xml"/><Relationship Id="rId8" Type="http://schemas.openxmlformats.org/officeDocument/2006/relationships/customXml" Target="../ink/ink14.xml"/><Relationship Id="rId51" Type="http://schemas.openxmlformats.org/officeDocument/2006/relationships/image" Target="../media/image53.png"/><Relationship Id="rId72" Type="http://schemas.openxmlformats.org/officeDocument/2006/relationships/customXml" Target="../ink/ink45.xml"/><Relationship Id="rId80" Type="http://schemas.openxmlformats.org/officeDocument/2006/relationships/customXml" Target="../ink/ink49.xml"/><Relationship Id="rId85" Type="http://schemas.openxmlformats.org/officeDocument/2006/relationships/image" Target="../media/image70.png"/><Relationship Id="rId93" Type="http://schemas.openxmlformats.org/officeDocument/2006/relationships/image" Target="../media/image74.png"/><Relationship Id="rId98" Type="http://schemas.openxmlformats.org/officeDocument/2006/relationships/customXml" Target="../ink/ink58.xml"/><Relationship Id="rId121" Type="http://schemas.openxmlformats.org/officeDocument/2006/relationships/image" Target="../media/image88.png"/><Relationship Id="rId3" Type="http://schemas.openxmlformats.org/officeDocument/2006/relationships/image" Target="../media/image28.png"/><Relationship Id="rId12" Type="http://schemas.openxmlformats.org/officeDocument/2006/relationships/customXml" Target="../ink/ink16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28.xml"/><Relationship Id="rId46" Type="http://schemas.openxmlformats.org/officeDocument/2006/relationships/image" Target="../media/image50.png"/><Relationship Id="rId59" Type="http://schemas.openxmlformats.org/officeDocument/2006/relationships/customXml" Target="../ink/ink38.xml"/><Relationship Id="rId67" Type="http://schemas.openxmlformats.org/officeDocument/2006/relationships/image" Target="../media/image61.png"/><Relationship Id="rId103" Type="http://schemas.openxmlformats.org/officeDocument/2006/relationships/image" Target="../media/image79.png"/><Relationship Id="rId108" Type="http://schemas.openxmlformats.org/officeDocument/2006/relationships/customXml" Target="../ink/ink63.xml"/><Relationship Id="rId116" Type="http://schemas.openxmlformats.org/officeDocument/2006/relationships/customXml" Target="../ink/ink67.xml"/><Relationship Id="rId124" Type="http://schemas.openxmlformats.org/officeDocument/2006/relationships/customXml" Target="../ink/ink71.xml"/><Relationship Id="rId20" Type="http://schemas.openxmlformats.org/officeDocument/2006/relationships/customXml" Target="../ink/ink19.xml"/><Relationship Id="rId41" Type="http://schemas.openxmlformats.org/officeDocument/2006/relationships/customXml" Target="../ink/ink30.xml"/><Relationship Id="rId54" Type="http://schemas.openxmlformats.org/officeDocument/2006/relationships/image" Target="../media/image55.png"/><Relationship Id="rId62" Type="http://schemas.openxmlformats.org/officeDocument/2006/relationships/image" Target="../media/image59.png"/><Relationship Id="rId70" Type="http://schemas.openxmlformats.org/officeDocument/2006/relationships/customXml" Target="../ink/ink44.xml"/><Relationship Id="rId75" Type="http://schemas.openxmlformats.org/officeDocument/2006/relationships/image" Target="../media/image65.png"/><Relationship Id="rId83" Type="http://schemas.openxmlformats.org/officeDocument/2006/relationships/image" Target="../media/image69.png"/><Relationship Id="rId88" Type="http://schemas.openxmlformats.org/officeDocument/2006/relationships/customXml" Target="../ink/ink53.xml"/><Relationship Id="rId91" Type="http://schemas.openxmlformats.org/officeDocument/2006/relationships/image" Target="../media/image73.png"/><Relationship Id="rId96" Type="http://schemas.openxmlformats.org/officeDocument/2006/relationships/customXml" Target="../ink/ink57.xml"/><Relationship Id="rId111" Type="http://schemas.openxmlformats.org/officeDocument/2006/relationships/image" Target="../media/image83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3.xm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customXml" Target="../ink/ink34.xml"/><Relationship Id="rId57" Type="http://schemas.openxmlformats.org/officeDocument/2006/relationships/customXml" Target="../ink/ink37.xml"/><Relationship Id="rId106" Type="http://schemas.openxmlformats.org/officeDocument/2006/relationships/customXml" Target="../ink/ink62.xml"/><Relationship Id="rId114" Type="http://schemas.openxmlformats.org/officeDocument/2006/relationships/customXml" Target="../ink/ink66.xml"/><Relationship Id="rId119" Type="http://schemas.openxmlformats.org/officeDocument/2006/relationships/image" Target="../media/image87.png"/><Relationship Id="rId127" Type="http://schemas.openxmlformats.org/officeDocument/2006/relationships/image" Target="../media/image91.png"/><Relationship Id="rId10" Type="http://schemas.openxmlformats.org/officeDocument/2006/relationships/customXml" Target="../ink/ink15.xml"/><Relationship Id="rId31" Type="http://schemas.openxmlformats.org/officeDocument/2006/relationships/image" Target="../media/image43.png"/><Relationship Id="rId44" Type="http://schemas.openxmlformats.org/officeDocument/2006/relationships/image" Target="../media/image49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Relationship Id="rId65" Type="http://schemas.openxmlformats.org/officeDocument/2006/relationships/customXml" Target="../ink/ink41.xml"/><Relationship Id="rId73" Type="http://schemas.openxmlformats.org/officeDocument/2006/relationships/image" Target="../media/image64.png"/><Relationship Id="rId78" Type="http://schemas.openxmlformats.org/officeDocument/2006/relationships/customXml" Target="../ink/ink48.xml"/><Relationship Id="rId81" Type="http://schemas.openxmlformats.org/officeDocument/2006/relationships/image" Target="../media/image68.png"/><Relationship Id="rId86" Type="http://schemas.openxmlformats.org/officeDocument/2006/relationships/customXml" Target="../ink/ink52.xml"/><Relationship Id="rId94" Type="http://schemas.openxmlformats.org/officeDocument/2006/relationships/customXml" Target="../ink/ink56.xml"/><Relationship Id="rId99" Type="http://schemas.openxmlformats.org/officeDocument/2006/relationships/image" Target="../media/image77.png"/><Relationship Id="rId101" Type="http://schemas.openxmlformats.org/officeDocument/2006/relationships/image" Target="../media/image78.png"/><Relationship Id="rId122" Type="http://schemas.openxmlformats.org/officeDocument/2006/relationships/customXml" Target="../ink/ink70.xml"/><Relationship Id="rId4" Type="http://schemas.openxmlformats.org/officeDocument/2006/relationships/customXml" Target="../ink/ink12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18.xml"/><Relationship Id="rId39" Type="http://schemas.openxmlformats.org/officeDocument/2006/relationships/image" Target="../media/image47.png"/><Relationship Id="rId109" Type="http://schemas.openxmlformats.org/officeDocument/2006/relationships/image" Target="../media/image82.png"/><Relationship Id="rId34" Type="http://schemas.openxmlformats.org/officeDocument/2006/relationships/customXml" Target="../ink/ink26.xml"/><Relationship Id="rId50" Type="http://schemas.openxmlformats.org/officeDocument/2006/relationships/image" Target="../media/image52.png"/><Relationship Id="rId55" Type="http://schemas.openxmlformats.org/officeDocument/2006/relationships/customXml" Target="../ink/ink36.xml"/><Relationship Id="rId76" Type="http://schemas.openxmlformats.org/officeDocument/2006/relationships/customXml" Target="../ink/ink47.xml"/><Relationship Id="rId97" Type="http://schemas.openxmlformats.org/officeDocument/2006/relationships/image" Target="../media/image76.png"/><Relationship Id="rId104" Type="http://schemas.openxmlformats.org/officeDocument/2006/relationships/customXml" Target="../ink/ink61.xml"/><Relationship Id="rId120" Type="http://schemas.openxmlformats.org/officeDocument/2006/relationships/customXml" Target="../ink/ink69.xml"/><Relationship Id="rId125" Type="http://schemas.openxmlformats.org/officeDocument/2006/relationships/image" Target="../media/image90.png"/><Relationship Id="rId7" Type="http://schemas.openxmlformats.org/officeDocument/2006/relationships/image" Target="../media/image30.png"/><Relationship Id="rId71" Type="http://schemas.openxmlformats.org/officeDocument/2006/relationships/image" Target="../media/image63.png"/><Relationship Id="rId92" Type="http://schemas.openxmlformats.org/officeDocument/2006/relationships/customXml" Target="../ink/ink55.xml"/><Relationship Id="rId2" Type="http://schemas.openxmlformats.org/officeDocument/2006/relationships/image" Target="../media/image27.png"/><Relationship Id="rId29" Type="http://schemas.openxmlformats.org/officeDocument/2006/relationships/image" Target="../media/image42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customXml" Target="../ink/ink32.xml"/><Relationship Id="rId66" Type="http://schemas.openxmlformats.org/officeDocument/2006/relationships/customXml" Target="../ink/ink42.xml"/><Relationship Id="rId87" Type="http://schemas.openxmlformats.org/officeDocument/2006/relationships/image" Target="../media/image71.png"/><Relationship Id="rId110" Type="http://schemas.openxmlformats.org/officeDocument/2006/relationships/customXml" Target="../ink/ink64.xml"/><Relationship Id="rId115" Type="http://schemas.openxmlformats.org/officeDocument/2006/relationships/image" Target="../media/image85.png"/><Relationship Id="rId61" Type="http://schemas.openxmlformats.org/officeDocument/2006/relationships/customXml" Target="../ink/ink39.xml"/><Relationship Id="rId82" Type="http://schemas.openxmlformats.org/officeDocument/2006/relationships/customXml" Target="../ink/ink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호수에 반사된 아침의 후지산과 안개 풍경">
            <a:extLst>
              <a:ext uri="{FF2B5EF4-FFF2-40B4-BE49-F238E27FC236}">
                <a16:creationId xmlns:a16="http://schemas.microsoft.com/office/drawing/2014/main" id="{C6FD4DD0-8064-EE4F-B6A3-DE92F32D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0" b="99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70CF6ECB-D78E-8C19-8C2E-B5DD68E9D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kopo05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김시현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C8C92-9A93-0A0B-3DE6-247881534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Python12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1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42740F-B579-6E1F-D7A9-EDFC54E91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9" r="4360"/>
          <a:stretch/>
        </p:blipFill>
        <p:spPr>
          <a:xfrm>
            <a:off x="723900" y="42862"/>
            <a:ext cx="107442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3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83AAF0-DE2D-55F7-8D6F-CDABBDAA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5" y="0"/>
            <a:ext cx="9981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3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파일">
            <a:extLst>
              <a:ext uri="{FF2B5EF4-FFF2-40B4-BE49-F238E27FC236}">
                <a16:creationId xmlns:a16="http://schemas.microsoft.com/office/drawing/2014/main" id="{1AAEADEF-17FC-084C-D2AF-9798C996A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9BE77DFB-5716-3534-2065-B47507E7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934" y="762720"/>
            <a:ext cx="2270688" cy="73882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32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실습 목차</a:t>
            </a:r>
            <a:r>
              <a:rPr lang="en-US" altLang="ko-KR" sz="32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4D9C8E7-0B05-DCD2-9BD7-7CD26433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4211" y="1599841"/>
            <a:ext cx="3702134" cy="449543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–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다루기</a:t>
            </a:r>
            <a:b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–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읽기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쓰기</a:t>
            </a:r>
            <a:b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기초 </a:t>
            </a:r>
            <a:b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–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도구설치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테이블생성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삭제</a:t>
            </a:r>
            <a:b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DB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에서 자료 조회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수정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삭제</a:t>
            </a:r>
            <a:b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파이썬에서 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sqlite3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실습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b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파이썬에서 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sqlite3 </a:t>
            </a:r>
            <a:r>
              <a:rPr lang="ko-KR" altLang="en-US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실습</a:t>
            </a:r>
            <a:r>
              <a:rPr lang="en-US" altLang="ko-KR" sz="16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br>
              <a:rPr lang="en-US" altLang="ko-KR" sz="1400" b="0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sz="1400" b="0" dirty="0">
              <a:solidFill>
                <a:srgbClr val="FFFFF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3E267EE-AFFB-C55D-7190-89C8668CDB33}"/>
              </a:ext>
            </a:extLst>
          </p:cNvPr>
          <p:cNvGrpSpPr/>
          <p:nvPr/>
        </p:nvGrpSpPr>
        <p:grpSpPr>
          <a:xfrm>
            <a:off x="192659" y="1112293"/>
            <a:ext cx="11083269" cy="5249597"/>
            <a:chOff x="192659" y="1112293"/>
            <a:chExt cx="11083269" cy="52495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8B8005-954A-A8FA-2971-0D54C1BA17C8}"/>
                </a:ext>
              </a:extLst>
            </p:cNvPr>
            <p:cNvSpPr/>
            <p:nvPr/>
          </p:nvSpPr>
          <p:spPr>
            <a:xfrm>
              <a:off x="294415" y="1112293"/>
              <a:ext cx="5699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https://sqlitebrowser.org/blog/version-3-12-2-released/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040817-7B17-291E-8C47-016817EEB2CA}"/>
                </a:ext>
              </a:extLst>
            </p:cNvPr>
            <p:cNvGrpSpPr/>
            <p:nvPr/>
          </p:nvGrpSpPr>
          <p:grpSpPr>
            <a:xfrm>
              <a:off x="192659" y="1735089"/>
              <a:ext cx="11083269" cy="4626801"/>
              <a:chOff x="202386" y="849872"/>
              <a:chExt cx="11083269" cy="462680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E3FC85-DE28-568B-4077-B98753C12B5F}"/>
                  </a:ext>
                </a:extLst>
              </p:cNvPr>
              <p:cNvGrpSpPr/>
              <p:nvPr/>
            </p:nvGrpSpPr>
            <p:grpSpPr>
              <a:xfrm>
                <a:off x="202386" y="849872"/>
                <a:ext cx="6158525" cy="4626801"/>
                <a:chOff x="396939" y="1073608"/>
                <a:chExt cx="7207741" cy="5415060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FA89CFCF-A96C-A802-4D3E-E3FABE62C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939" y="1073608"/>
                  <a:ext cx="7207741" cy="5415060"/>
                </a:xfrm>
                <a:prstGeom prst="rect">
                  <a:avLst/>
                </a:prstGeom>
              </p:spPr>
            </p:pic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91C4683-3818-25AA-80D2-9E02CDAEBB8D}"/>
                    </a:ext>
                  </a:extLst>
                </p:cNvPr>
                <p:cNvSpPr/>
                <p:nvPr/>
              </p:nvSpPr>
              <p:spPr>
                <a:xfrm>
                  <a:off x="3534508" y="3781138"/>
                  <a:ext cx="633046" cy="246185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A47FDB7-A1BD-4264-4335-EF4F004F39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4" t="186" b="1174"/>
              <a:stretch/>
            </p:blipFill>
            <p:spPr>
              <a:xfrm>
                <a:off x="6953489" y="1461220"/>
                <a:ext cx="4332166" cy="3404103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p:grp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D81D93FD-78D2-CA3E-A9D1-AB0CACA3D614}"/>
                </a:ext>
              </a:extLst>
            </p:cNvPr>
            <p:cNvSpPr/>
            <p:nvPr/>
          </p:nvSpPr>
          <p:spPr>
            <a:xfrm>
              <a:off x="6095234" y="3929904"/>
              <a:ext cx="661481" cy="44751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8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19B091-5CA1-0838-59F3-50D4EBAFE15C}"/>
              </a:ext>
            </a:extLst>
          </p:cNvPr>
          <p:cNvGrpSpPr/>
          <p:nvPr/>
        </p:nvGrpSpPr>
        <p:grpSpPr>
          <a:xfrm>
            <a:off x="554579" y="194470"/>
            <a:ext cx="9971081" cy="6469060"/>
            <a:chOff x="467030" y="291746"/>
            <a:chExt cx="9971081" cy="64690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D678028-5AC6-D8CF-0223-E47E585C9D02}"/>
                </a:ext>
              </a:extLst>
            </p:cNvPr>
            <p:cNvGrpSpPr/>
            <p:nvPr/>
          </p:nvGrpSpPr>
          <p:grpSpPr>
            <a:xfrm>
              <a:off x="467030" y="291746"/>
              <a:ext cx="9971081" cy="6469060"/>
              <a:chOff x="505941" y="392710"/>
              <a:chExt cx="9971081" cy="646906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F9CC0328-DA41-C66A-3F40-AEE2984381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34" r="2412" b="4414"/>
              <a:stretch/>
            </p:blipFill>
            <p:spPr>
              <a:xfrm>
                <a:off x="505941" y="396642"/>
                <a:ext cx="4145455" cy="462182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3104B62-8672-1B68-06C3-82060860E2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192" b="7426"/>
              <a:stretch/>
            </p:blipFill>
            <p:spPr>
              <a:xfrm>
                <a:off x="505941" y="5460454"/>
                <a:ext cx="5505753" cy="1384369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1B22ED4-3AA2-D032-358D-FD4EC62993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034"/>
              <a:stretch/>
            </p:blipFill>
            <p:spPr>
              <a:xfrm>
                <a:off x="6331567" y="392710"/>
                <a:ext cx="4145455" cy="462575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A3EF587-4D91-63A6-E436-9B4FBB868A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729" b="9951"/>
              <a:stretch/>
            </p:blipFill>
            <p:spPr>
              <a:xfrm>
                <a:off x="7927031" y="5172076"/>
                <a:ext cx="2492303" cy="1689694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28F2368-E943-63F9-4931-281BEB69047E}"/>
                  </a:ext>
                </a:extLst>
              </p:cNvPr>
              <p:cNvSpPr/>
              <p:nvPr/>
            </p:nvSpPr>
            <p:spPr>
              <a:xfrm>
                <a:off x="8083353" y="6031172"/>
                <a:ext cx="934188" cy="24293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3733D50-5503-94B6-301D-E86C932B3CC8}"/>
                  </a:ext>
                </a:extLst>
              </p:cNvPr>
              <p:cNvSpPr/>
              <p:nvPr/>
            </p:nvSpPr>
            <p:spPr>
              <a:xfrm>
                <a:off x="6640417" y="648767"/>
                <a:ext cx="1355719" cy="21699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AF975C2-941B-5128-24E1-094004D1D074}"/>
                  </a:ext>
                </a:extLst>
              </p:cNvPr>
              <p:cNvSpPr/>
              <p:nvPr/>
            </p:nvSpPr>
            <p:spPr>
              <a:xfrm>
                <a:off x="635208" y="1122181"/>
                <a:ext cx="2370639" cy="74553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530D1240-5196-4FFB-5EBD-430ECF936BAA}"/>
                </a:ext>
              </a:extLst>
            </p:cNvPr>
            <p:cNvSpPr/>
            <p:nvPr/>
          </p:nvSpPr>
          <p:spPr>
            <a:xfrm>
              <a:off x="3138792" y="4628261"/>
              <a:ext cx="486383" cy="578474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CE8CDDEB-4729-AB9E-A62C-C8834B99856B}"/>
                </a:ext>
              </a:extLst>
            </p:cNvPr>
            <p:cNvSpPr/>
            <p:nvPr/>
          </p:nvSpPr>
          <p:spPr>
            <a:xfrm>
              <a:off x="8810017" y="4628261"/>
              <a:ext cx="486383" cy="578474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C437744-B863-6A7F-FCEB-1627E8A9B2BF}"/>
                  </a:ext>
                </a:extLst>
              </p14:cNvPr>
              <p14:cNvContentPartPr/>
              <p14:nvPr/>
            </p14:nvContentPartPr>
            <p14:xfrm>
              <a:off x="8258630" y="5952263"/>
              <a:ext cx="728640" cy="388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C437744-B863-6A7F-FCEB-1627E8A9B2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4630" y="5844263"/>
                <a:ext cx="836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08427D2-02A9-EC55-A255-496497FCDF65}"/>
                  </a:ext>
                </a:extLst>
              </p14:cNvPr>
              <p14:cNvContentPartPr/>
              <p14:nvPr/>
            </p14:nvContentPartPr>
            <p14:xfrm>
              <a:off x="6731150" y="534263"/>
              <a:ext cx="1166400" cy="208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08427D2-02A9-EC55-A255-496497FCDF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7510" y="426263"/>
                <a:ext cx="1274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7065FF-A385-408D-256D-F65E3CC96F50}"/>
                  </a:ext>
                </a:extLst>
              </p14:cNvPr>
              <p14:cNvContentPartPr/>
              <p14:nvPr/>
            </p14:nvContentPartPr>
            <p14:xfrm>
              <a:off x="7927790" y="534623"/>
              <a:ext cx="4608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7065FF-A385-408D-256D-F65E3CC96F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3790" y="426623"/>
                <a:ext cx="153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8DB4E2A-BC46-936D-6589-8D1CF83EFA7D}"/>
                  </a:ext>
                </a:extLst>
              </p14:cNvPr>
              <p14:cNvContentPartPr/>
              <p14:nvPr/>
            </p14:nvContentPartPr>
            <p14:xfrm>
              <a:off x="1176710" y="1049423"/>
              <a:ext cx="920160" cy="205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8DB4E2A-BC46-936D-6589-8D1CF83EFA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3070" y="941783"/>
                <a:ext cx="10278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8527999-859B-D4B0-2061-AC59E2CBBB7A}"/>
                  </a:ext>
                </a:extLst>
              </p14:cNvPr>
              <p14:cNvContentPartPr/>
              <p14:nvPr/>
            </p14:nvContentPartPr>
            <p14:xfrm>
              <a:off x="1186430" y="1176143"/>
              <a:ext cx="847800" cy="396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8527999-859B-D4B0-2061-AC59E2CBBB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2430" y="1068503"/>
                <a:ext cx="9554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74A2E745-7093-6CB0-CB57-E0EBF7387E3D}"/>
                  </a:ext>
                </a:extLst>
              </p14:cNvPr>
              <p14:cNvContentPartPr/>
              <p14:nvPr/>
            </p14:nvContentPartPr>
            <p14:xfrm>
              <a:off x="1186430" y="1312943"/>
              <a:ext cx="46656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74A2E745-7093-6CB0-CB57-E0EBF7387E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2430" y="1204943"/>
                <a:ext cx="574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64D5AF-E1FB-777F-4369-4138FA181F66}"/>
                  </a:ext>
                </a:extLst>
              </p14:cNvPr>
              <p14:cNvContentPartPr/>
              <p14:nvPr/>
            </p14:nvContentPartPr>
            <p14:xfrm>
              <a:off x="1196150" y="1449023"/>
              <a:ext cx="466200" cy="111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64D5AF-E1FB-777F-4369-4138FA181F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2510" y="1341023"/>
                <a:ext cx="573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27D5F3A-8D72-970B-3299-E6849D76C888}"/>
                  </a:ext>
                </a:extLst>
              </p14:cNvPr>
              <p14:cNvContentPartPr/>
              <p14:nvPr/>
            </p14:nvContentPartPr>
            <p14:xfrm>
              <a:off x="1186430" y="1497983"/>
              <a:ext cx="36972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27D5F3A-8D72-970B-3299-E6849D76C8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2430" y="1389983"/>
                <a:ext cx="47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AD84CE66-7F82-C7D4-524C-BA2F407F914D}"/>
                  </a:ext>
                </a:extLst>
              </p14:cNvPr>
              <p14:cNvContentPartPr/>
              <p14:nvPr/>
            </p14:nvContentPartPr>
            <p14:xfrm>
              <a:off x="1186430" y="1535423"/>
              <a:ext cx="504720" cy="111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D84CE66-7F82-C7D4-524C-BA2F407F91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2430" y="1427783"/>
                <a:ext cx="6123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5BCA0BA-A51D-4E1F-82CC-628401906D53}"/>
                  </a:ext>
                </a:extLst>
              </p14:cNvPr>
              <p14:cNvContentPartPr/>
              <p14:nvPr/>
            </p14:nvContentPartPr>
            <p14:xfrm>
              <a:off x="1624190" y="1244903"/>
              <a:ext cx="1273680" cy="3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5BCA0BA-A51D-4E1F-82CC-628401906D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0190" y="1136903"/>
                <a:ext cx="138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F01A1A0F-9409-7AA6-9294-4AB7A64F5311}"/>
                  </a:ext>
                </a:extLst>
              </p14:cNvPr>
              <p14:cNvContentPartPr/>
              <p14:nvPr/>
            </p14:nvContentPartPr>
            <p14:xfrm>
              <a:off x="1624190" y="1365143"/>
              <a:ext cx="60480" cy="648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F01A1A0F-9409-7AA6-9294-4AB7A64F53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70190" y="1257503"/>
                <a:ext cx="16812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54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F65DFC-9C0E-C754-F0F3-DD2E103C5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4255" r="1246" b="1513"/>
          <a:stretch/>
        </p:blipFill>
        <p:spPr>
          <a:xfrm>
            <a:off x="116732" y="1131608"/>
            <a:ext cx="6877455" cy="46790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2F7EBB-C628-314B-F06F-9B1976B96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t="2557" r="5984" b="5751"/>
          <a:stretch/>
        </p:blipFill>
        <p:spPr>
          <a:xfrm>
            <a:off x="7741170" y="1804737"/>
            <a:ext cx="3585411" cy="3332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63B2E5-55E1-9E33-AD5A-A20FF9239C30}"/>
              </a:ext>
            </a:extLst>
          </p:cNvPr>
          <p:cNvSpPr/>
          <p:nvPr/>
        </p:nvSpPr>
        <p:spPr>
          <a:xfrm>
            <a:off x="7040777" y="3247351"/>
            <a:ext cx="661481" cy="44751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1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652258B-191D-FDBD-BFB3-564D2510CFD3}"/>
              </a:ext>
            </a:extLst>
          </p:cNvPr>
          <p:cNvGrpSpPr/>
          <p:nvPr/>
        </p:nvGrpSpPr>
        <p:grpSpPr>
          <a:xfrm>
            <a:off x="259466" y="876503"/>
            <a:ext cx="10442624" cy="5728578"/>
            <a:chOff x="658301" y="798681"/>
            <a:chExt cx="9875184" cy="541729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49178F1-821F-17EC-66D7-6F96B448534B}"/>
                </a:ext>
              </a:extLst>
            </p:cNvPr>
            <p:cNvGrpSpPr/>
            <p:nvPr/>
          </p:nvGrpSpPr>
          <p:grpSpPr>
            <a:xfrm>
              <a:off x="658301" y="798681"/>
              <a:ext cx="9875184" cy="5417294"/>
              <a:chOff x="668028" y="1225685"/>
              <a:chExt cx="9875184" cy="541729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F183F4BE-92AF-205F-5D65-AE37A33E48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52" t="2338" r="2219" b="14239"/>
              <a:stretch/>
            </p:blipFill>
            <p:spPr>
              <a:xfrm>
                <a:off x="668028" y="1225685"/>
                <a:ext cx="4750280" cy="1848256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7915962-7879-E5F7-B8D7-4288DDA2FA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112" b="1517"/>
              <a:stretch/>
            </p:blipFill>
            <p:spPr>
              <a:xfrm>
                <a:off x="5792933" y="1225685"/>
                <a:ext cx="4750279" cy="3613104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2C21D16-103C-469F-CAFE-9811BDBB5D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94" t="1718"/>
              <a:stretch/>
            </p:blipFill>
            <p:spPr>
              <a:xfrm>
                <a:off x="668029" y="3585656"/>
                <a:ext cx="4750279" cy="3057323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3E1799-B1CF-816F-7ECF-54F6FE18F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178" b="11706"/>
            <a:stretch/>
          </p:blipFill>
          <p:spPr>
            <a:xfrm>
              <a:off x="5783206" y="4601183"/>
              <a:ext cx="4486275" cy="1614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847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09144C2-77DD-BCEA-899F-5689F23595DC}"/>
              </a:ext>
            </a:extLst>
          </p:cNvPr>
          <p:cNvGrpSpPr/>
          <p:nvPr/>
        </p:nvGrpSpPr>
        <p:grpSpPr>
          <a:xfrm>
            <a:off x="162493" y="303272"/>
            <a:ext cx="11092410" cy="6309377"/>
            <a:chOff x="181947" y="215725"/>
            <a:chExt cx="11683559" cy="66456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EA3104-DDA6-4CDD-0AAD-DF6D51F824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7" t="15709" r="4272"/>
            <a:stretch/>
          </p:blipFill>
          <p:spPr>
            <a:xfrm>
              <a:off x="181947" y="215725"/>
              <a:ext cx="4163438" cy="610187"/>
            </a:xfrm>
            <a:prstGeom prst="rect">
              <a:avLst/>
            </a:prstGeom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5240C5F7-D965-3481-DF40-EE19B6B53A4D}"/>
                </a:ext>
              </a:extLst>
            </p:cNvPr>
            <p:cNvGrpSpPr/>
            <p:nvPr/>
          </p:nvGrpSpPr>
          <p:grpSpPr>
            <a:xfrm>
              <a:off x="181947" y="1184990"/>
              <a:ext cx="3672352" cy="4488019"/>
              <a:chOff x="359396" y="1659862"/>
              <a:chExt cx="3672352" cy="448801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FE00296-C94A-2997-EEE5-B71BE07CC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675"/>
              <a:stretch/>
            </p:blipFill>
            <p:spPr>
              <a:xfrm>
                <a:off x="359396" y="1659862"/>
                <a:ext cx="3672352" cy="448801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34592678-A7E6-9328-26AF-BFF5E95B5459}"/>
                      </a:ext>
                    </a:extLst>
                  </p14:cNvPr>
                  <p14:cNvContentPartPr/>
                  <p14:nvPr/>
                </p14:nvContentPartPr>
                <p14:xfrm>
                  <a:off x="836104" y="5241516"/>
                  <a:ext cx="2038320" cy="41040"/>
                </p14:xfrm>
              </p:contentPart>
            </mc:Choice>
            <mc:Fallback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34592678-A7E6-9328-26AF-BFF5E95B54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79610" y="5128938"/>
                    <a:ext cx="2151686" cy="266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CCBA2C49-5148-3B74-0656-A89A6A215D9D}"/>
                      </a:ext>
                    </a:extLst>
                  </p14:cNvPr>
                  <p14:cNvContentPartPr/>
                  <p14:nvPr/>
                </p14:nvContentPartPr>
                <p14:xfrm>
                  <a:off x="2917984" y="5281836"/>
                  <a:ext cx="360" cy="360"/>
                </p14:xfrm>
              </p:contentPart>
            </mc:Choice>
            <mc:Fallback>
              <p:pic>
                <p:nvPicPr>
                  <p:cNvPr id="11" name="잉크 10">
                    <a:extLst>
                      <a:ext uri="{FF2B5EF4-FFF2-40B4-BE49-F238E27FC236}">
                        <a16:creationId xmlns:a16="http://schemas.microsoft.com/office/drawing/2014/main" id="{CCBA2C49-5148-3B74-0656-A89A6A215D9D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863984" y="5173836"/>
                    <a:ext cx="108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857A9E8D-9121-C567-1BF2-C28AF3CA8AB7}"/>
                      </a:ext>
                    </a:extLst>
                  </p14:cNvPr>
                  <p14:cNvContentPartPr/>
                  <p14:nvPr/>
                </p14:nvContentPartPr>
                <p14:xfrm>
                  <a:off x="651064" y="5319996"/>
                  <a:ext cx="2665080" cy="30240"/>
                </p14:xfrm>
              </p:contentPart>
            </mc:Choice>
            <mc:Fallback>
              <p:pic>
                <p:nvPicPr>
                  <p:cNvPr id="12" name="잉크 11">
                    <a:extLst>
                      <a:ext uri="{FF2B5EF4-FFF2-40B4-BE49-F238E27FC236}">
                        <a16:creationId xmlns:a16="http://schemas.microsoft.com/office/drawing/2014/main" id="{857A9E8D-9121-C567-1BF2-C28AF3CA8AB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94570" y="5206596"/>
                    <a:ext cx="2778447" cy="256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D983E803-700F-FE6D-DF20-565CC2A85434}"/>
                      </a:ext>
                    </a:extLst>
                  </p14:cNvPr>
                  <p14:cNvContentPartPr/>
                  <p14:nvPr/>
                </p14:nvContentPartPr>
                <p14:xfrm>
                  <a:off x="622264" y="5359236"/>
                  <a:ext cx="2783160" cy="20880"/>
                </p14:xfrm>
              </p:contentPart>
            </mc:Choice>
            <mc:Fallback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D983E803-700F-FE6D-DF20-565CC2A8543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65387" y="5245725"/>
                    <a:ext cx="2896534" cy="2482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615E1B44-9106-B3AC-047D-096B426F08E2}"/>
                      </a:ext>
                    </a:extLst>
                  </p14:cNvPr>
                  <p14:cNvContentPartPr/>
                  <p14:nvPr/>
                </p14:nvContentPartPr>
                <p14:xfrm>
                  <a:off x="640984" y="5232516"/>
                  <a:ext cx="176040" cy="20160"/>
                </p14:xfrm>
              </p:contentPart>
            </mc:Choice>
            <mc:Fallback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615E1B44-9106-B3AC-047D-096B426F08E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84197" y="5120516"/>
                    <a:ext cx="289236" cy="24378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9FBB1ED-D68F-C285-740A-8FC2F8E52873}"/>
                  </a:ext>
                </a:extLst>
              </p:cNvPr>
              <p:cNvSpPr/>
              <p:nvPr/>
            </p:nvSpPr>
            <p:spPr>
              <a:xfrm>
                <a:off x="583352" y="5133546"/>
                <a:ext cx="2899150" cy="34312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5426D79-38CF-8614-FC68-93987A2FE0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49" t="18543" r="14496"/>
            <a:stretch/>
          </p:blipFill>
          <p:spPr>
            <a:xfrm>
              <a:off x="4122288" y="1078600"/>
              <a:ext cx="4241259" cy="638909"/>
            </a:xfrm>
            <a:prstGeom prst="rect">
              <a:avLst/>
            </a:prstGeom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507CEB2-71C8-33F8-9805-819AA7AEC821}"/>
                </a:ext>
              </a:extLst>
            </p:cNvPr>
            <p:cNvGrpSpPr/>
            <p:nvPr/>
          </p:nvGrpSpPr>
          <p:grpSpPr>
            <a:xfrm>
              <a:off x="4122288" y="2081719"/>
              <a:ext cx="3144274" cy="3726131"/>
              <a:chOff x="817123" y="1663430"/>
              <a:chExt cx="2733473" cy="323931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8EA815E9-9881-840E-8DED-E9A334B819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2598" t="4049" r="9977" b="7733"/>
              <a:stretch/>
            </p:blipFill>
            <p:spPr>
              <a:xfrm>
                <a:off x="817123" y="1663430"/>
                <a:ext cx="2733473" cy="323931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73" name="잉크 72">
                    <a:extLst>
                      <a:ext uri="{FF2B5EF4-FFF2-40B4-BE49-F238E27FC236}">
                        <a16:creationId xmlns:a16="http://schemas.microsoft.com/office/drawing/2014/main" id="{FBB398A1-A819-261C-E7E0-FC3C7E058C52}"/>
                      </a:ext>
                    </a:extLst>
                  </p14:cNvPr>
                  <p14:cNvContentPartPr/>
                  <p14:nvPr/>
                </p14:nvContentPartPr>
                <p14:xfrm>
                  <a:off x="2811110" y="2275943"/>
                  <a:ext cx="689760" cy="20160"/>
                </p14:xfrm>
              </p:contentPart>
            </mc:Choice>
            <mc:Fallback>
              <p:pic>
                <p:nvPicPr>
                  <p:cNvPr id="73" name="잉크 72">
                    <a:extLst>
                      <a:ext uri="{FF2B5EF4-FFF2-40B4-BE49-F238E27FC236}">
                        <a16:creationId xmlns:a16="http://schemas.microsoft.com/office/drawing/2014/main" id="{FBB398A1-A819-261C-E7E0-FC3C7E058C5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761677" y="2177126"/>
                    <a:ext cx="788297" cy="2181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74" name="잉크 73">
                    <a:extLst>
                      <a:ext uri="{FF2B5EF4-FFF2-40B4-BE49-F238E27FC236}">
                        <a16:creationId xmlns:a16="http://schemas.microsoft.com/office/drawing/2014/main" id="{171D454B-5DEE-277D-026D-C747D9B001C7}"/>
                      </a:ext>
                    </a:extLst>
                  </p14:cNvPr>
                  <p14:cNvContentPartPr/>
                  <p14:nvPr/>
                </p14:nvContentPartPr>
                <p14:xfrm>
                  <a:off x="2791310" y="2440823"/>
                  <a:ext cx="718920" cy="29520"/>
                </p14:xfrm>
              </p:contentPart>
            </mc:Choice>
            <mc:Fallback>
              <p:pic>
                <p:nvPicPr>
                  <p:cNvPr id="74" name="잉크 73">
                    <a:extLst>
                      <a:ext uri="{FF2B5EF4-FFF2-40B4-BE49-F238E27FC236}">
                        <a16:creationId xmlns:a16="http://schemas.microsoft.com/office/drawing/2014/main" id="{171D454B-5DEE-277D-026D-C747D9B001C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741866" y="2342751"/>
                    <a:ext cx="817479" cy="2259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75" name="잉크 74">
                    <a:extLst>
                      <a:ext uri="{FF2B5EF4-FFF2-40B4-BE49-F238E27FC236}">
                        <a16:creationId xmlns:a16="http://schemas.microsoft.com/office/drawing/2014/main" id="{EA43BAD0-F3AD-E866-5D1D-CDC3EBB2434D}"/>
                      </a:ext>
                    </a:extLst>
                  </p14:cNvPr>
                  <p14:cNvContentPartPr/>
                  <p14:nvPr/>
                </p14:nvContentPartPr>
                <p14:xfrm>
                  <a:off x="2791310" y="2606423"/>
                  <a:ext cx="732600" cy="20160"/>
                </p14:xfrm>
              </p:contentPart>
            </mc:Choice>
            <mc:Fallback>
              <p:pic>
                <p:nvPicPr>
                  <p:cNvPr id="75" name="잉크 74">
                    <a:extLst>
                      <a:ext uri="{FF2B5EF4-FFF2-40B4-BE49-F238E27FC236}">
                        <a16:creationId xmlns:a16="http://schemas.microsoft.com/office/drawing/2014/main" id="{EA43BAD0-F3AD-E866-5D1D-CDC3EBB2434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741877" y="2507275"/>
                    <a:ext cx="831137" cy="2181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76" name="잉크 75">
                    <a:extLst>
                      <a:ext uri="{FF2B5EF4-FFF2-40B4-BE49-F238E27FC236}">
                        <a16:creationId xmlns:a16="http://schemas.microsoft.com/office/drawing/2014/main" id="{489ABEA0-126C-9D03-E4D2-8F8E2B02248D}"/>
                      </a:ext>
                    </a:extLst>
                  </p14:cNvPr>
                  <p14:cNvContentPartPr/>
                  <p14:nvPr/>
                </p14:nvContentPartPr>
                <p14:xfrm>
                  <a:off x="2811110" y="2791463"/>
                  <a:ext cx="709200" cy="40680"/>
                </p14:xfrm>
              </p:contentPart>
            </mc:Choice>
            <mc:Fallback>
              <p:pic>
                <p:nvPicPr>
                  <p:cNvPr id="76" name="잉크 75">
                    <a:extLst>
                      <a:ext uri="{FF2B5EF4-FFF2-40B4-BE49-F238E27FC236}">
                        <a16:creationId xmlns:a16="http://schemas.microsoft.com/office/drawing/2014/main" id="{489ABEA0-126C-9D03-E4D2-8F8E2B02248D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761677" y="2692243"/>
                    <a:ext cx="807737" cy="2387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77" name="잉크 76">
                    <a:extLst>
                      <a:ext uri="{FF2B5EF4-FFF2-40B4-BE49-F238E27FC236}">
                        <a16:creationId xmlns:a16="http://schemas.microsoft.com/office/drawing/2014/main" id="{CC16011D-2E26-CA2E-0629-DB9658813C8B}"/>
                      </a:ext>
                    </a:extLst>
                  </p14:cNvPr>
                  <p14:cNvContentPartPr/>
                  <p14:nvPr/>
                </p14:nvContentPartPr>
                <p14:xfrm>
                  <a:off x="2839910" y="3054263"/>
                  <a:ext cx="116280" cy="360"/>
                </p14:xfrm>
              </p:contentPart>
            </mc:Choice>
            <mc:Fallback>
              <p:pic>
                <p:nvPicPr>
                  <p:cNvPr id="77" name="잉크 76">
                    <a:extLst>
                      <a:ext uri="{FF2B5EF4-FFF2-40B4-BE49-F238E27FC236}">
                        <a16:creationId xmlns:a16="http://schemas.microsoft.com/office/drawing/2014/main" id="{CC16011D-2E26-CA2E-0629-DB9658813C8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790689" y="2946263"/>
                    <a:ext cx="215052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78" name="잉크 77">
                    <a:extLst>
                      <a:ext uri="{FF2B5EF4-FFF2-40B4-BE49-F238E27FC236}">
                        <a16:creationId xmlns:a16="http://schemas.microsoft.com/office/drawing/2014/main" id="{084B61AD-1D57-4305-3C50-2A52F76ADA95}"/>
                      </a:ext>
                    </a:extLst>
                  </p14:cNvPr>
                  <p14:cNvContentPartPr/>
                  <p14:nvPr/>
                </p14:nvContentPartPr>
                <p14:xfrm>
                  <a:off x="2801030" y="2986223"/>
                  <a:ext cx="690480" cy="6120"/>
                </p14:xfrm>
              </p:contentPart>
            </mc:Choice>
            <mc:Fallback>
              <p:pic>
                <p:nvPicPr>
                  <p:cNvPr id="78" name="잉크 77">
                    <a:extLst>
                      <a:ext uri="{FF2B5EF4-FFF2-40B4-BE49-F238E27FC236}">
                        <a16:creationId xmlns:a16="http://schemas.microsoft.com/office/drawing/2014/main" id="{084B61AD-1D57-4305-3C50-2A52F76ADA9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751898" y="2889591"/>
                    <a:ext cx="789073" cy="1990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79" name="잉크 78">
                    <a:extLst>
                      <a:ext uri="{FF2B5EF4-FFF2-40B4-BE49-F238E27FC236}">
                        <a16:creationId xmlns:a16="http://schemas.microsoft.com/office/drawing/2014/main" id="{6C4F3371-6393-5835-FDA5-88B01495EBC9}"/>
                      </a:ext>
                    </a:extLst>
                  </p14:cNvPr>
                  <p14:cNvContentPartPr/>
                  <p14:nvPr/>
                </p14:nvContentPartPr>
                <p14:xfrm>
                  <a:off x="2801030" y="3207983"/>
                  <a:ext cx="718200" cy="21600"/>
                </p14:xfrm>
              </p:contentPart>
            </mc:Choice>
            <mc:Fallback>
              <p:pic>
                <p:nvPicPr>
                  <p:cNvPr id="79" name="잉크 78">
                    <a:extLst>
                      <a:ext uri="{FF2B5EF4-FFF2-40B4-BE49-F238E27FC236}">
                        <a16:creationId xmlns:a16="http://schemas.microsoft.com/office/drawing/2014/main" id="{6C4F3371-6393-5835-FDA5-88B01495EBC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751919" y="3108623"/>
                    <a:ext cx="816751" cy="2206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80" name="잉크 79">
                    <a:extLst>
                      <a:ext uri="{FF2B5EF4-FFF2-40B4-BE49-F238E27FC236}">
                        <a16:creationId xmlns:a16="http://schemas.microsoft.com/office/drawing/2014/main" id="{256A0B32-F034-B107-46E1-98DDD6D702FA}"/>
                      </a:ext>
                    </a:extLst>
                  </p14:cNvPr>
                  <p14:cNvContentPartPr/>
                  <p14:nvPr/>
                </p14:nvContentPartPr>
                <p14:xfrm>
                  <a:off x="2801030" y="3413903"/>
                  <a:ext cx="285480" cy="10800"/>
                </p14:xfrm>
              </p:contentPart>
            </mc:Choice>
            <mc:Fallback>
              <p:pic>
                <p:nvPicPr>
                  <p:cNvPr id="80" name="잉크 79">
                    <a:extLst>
                      <a:ext uri="{FF2B5EF4-FFF2-40B4-BE49-F238E27FC236}">
                        <a16:creationId xmlns:a16="http://schemas.microsoft.com/office/drawing/2014/main" id="{256A0B32-F034-B107-46E1-98DDD6D702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751912" y="3315721"/>
                    <a:ext cx="384046" cy="206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81" name="잉크 80">
                    <a:extLst>
                      <a:ext uri="{FF2B5EF4-FFF2-40B4-BE49-F238E27FC236}">
                        <a16:creationId xmlns:a16="http://schemas.microsoft.com/office/drawing/2014/main" id="{807740DB-9FA6-11F1-0C80-84375D5AE901}"/>
                      </a:ext>
                    </a:extLst>
                  </p14:cNvPr>
                  <p14:cNvContentPartPr/>
                  <p14:nvPr/>
                </p14:nvContentPartPr>
                <p14:xfrm>
                  <a:off x="2820470" y="3618383"/>
                  <a:ext cx="676800" cy="10800"/>
                </p14:xfrm>
              </p:contentPart>
            </mc:Choice>
            <mc:Fallback>
              <p:pic>
                <p:nvPicPr>
                  <p:cNvPr id="81" name="잉크 80">
                    <a:extLst>
                      <a:ext uri="{FF2B5EF4-FFF2-40B4-BE49-F238E27FC236}">
                        <a16:creationId xmlns:a16="http://schemas.microsoft.com/office/drawing/2014/main" id="{807740DB-9FA6-11F1-0C80-84375D5AE90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771350" y="3520528"/>
                    <a:ext cx="775370" cy="206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82" name="잉크 81">
                    <a:extLst>
                      <a:ext uri="{FF2B5EF4-FFF2-40B4-BE49-F238E27FC236}">
                        <a16:creationId xmlns:a16="http://schemas.microsoft.com/office/drawing/2014/main" id="{BB484D40-448A-300A-9629-21CE9F82B44E}"/>
                      </a:ext>
                    </a:extLst>
                  </p14:cNvPr>
                  <p14:cNvContentPartPr/>
                  <p14:nvPr/>
                </p14:nvContentPartPr>
                <p14:xfrm>
                  <a:off x="2811110" y="3745103"/>
                  <a:ext cx="159480" cy="9000"/>
                </p14:xfrm>
              </p:contentPart>
            </mc:Choice>
            <mc:Fallback>
              <p:pic>
                <p:nvPicPr>
                  <p:cNvPr id="82" name="잉크 81">
                    <a:extLst>
                      <a:ext uri="{FF2B5EF4-FFF2-40B4-BE49-F238E27FC236}">
                        <a16:creationId xmlns:a16="http://schemas.microsoft.com/office/drawing/2014/main" id="{BB484D40-448A-300A-9629-21CE9F82B44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761684" y="3645103"/>
                    <a:ext cx="258002" cy="2086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83" name="잉크 82">
                    <a:extLst>
                      <a:ext uri="{FF2B5EF4-FFF2-40B4-BE49-F238E27FC236}">
                        <a16:creationId xmlns:a16="http://schemas.microsoft.com/office/drawing/2014/main" id="{9D6D5CBB-670C-F760-AC24-03316D0CC3CF}"/>
                      </a:ext>
                    </a:extLst>
                  </p14:cNvPr>
                  <p14:cNvContentPartPr/>
                  <p14:nvPr/>
                </p14:nvContentPartPr>
                <p14:xfrm>
                  <a:off x="2830550" y="3900623"/>
                  <a:ext cx="670680" cy="59400"/>
                </p14:xfrm>
              </p:contentPart>
            </mc:Choice>
            <mc:Fallback>
              <p:pic>
                <p:nvPicPr>
                  <p:cNvPr id="83" name="잉크 82">
                    <a:extLst>
                      <a:ext uri="{FF2B5EF4-FFF2-40B4-BE49-F238E27FC236}">
                        <a16:creationId xmlns:a16="http://schemas.microsoft.com/office/drawing/2014/main" id="{9D6D5CBB-670C-F760-AC24-03316D0CC3C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781090" y="3801623"/>
                    <a:ext cx="769271" cy="2570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84" name="잉크 83">
                    <a:extLst>
                      <a:ext uri="{FF2B5EF4-FFF2-40B4-BE49-F238E27FC236}">
                        <a16:creationId xmlns:a16="http://schemas.microsoft.com/office/drawing/2014/main" id="{E40C134B-7A2A-BB4B-1095-AC7A50DD2451}"/>
                      </a:ext>
                    </a:extLst>
                  </p14:cNvPr>
                  <p14:cNvContentPartPr/>
                  <p14:nvPr/>
                </p14:nvContentPartPr>
                <p14:xfrm>
                  <a:off x="2791310" y="4055423"/>
                  <a:ext cx="718200" cy="11520"/>
                </p14:xfrm>
              </p:contentPart>
            </mc:Choice>
            <mc:Fallback>
              <p:pic>
                <p:nvPicPr>
                  <p:cNvPr id="84" name="잉크 83">
                    <a:extLst>
                      <a:ext uri="{FF2B5EF4-FFF2-40B4-BE49-F238E27FC236}">
                        <a16:creationId xmlns:a16="http://schemas.microsoft.com/office/drawing/2014/main" id="{E40C134B-7A2A-BB4B-1095-AC7A50DD245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741847" y="3957009"/>
                    <a:ext cx="816796" cy="2086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85" name="잉크 84">
                    <a:extLst>
                      <a:ext uri="{FF2B5EF4-FFF2-40B4-BE49-F238E27FC236}">
                        <a16:creationId xmlns:a16="http://schemas.microsoft.com/office/drawing/2014/main" id="{FE512D31-5ECA-DBEB-4E1A-DD7AACA89E12}"/>
                      </a:ext>
                    </a:extLst>
                  </p14:cNvPr>
                  <p14:cNvContentPartPr/>
                  <p14:nvPr/>
                </p14:nvContentPartPr>
                <p14:xfrm>
                  <a:off x="2801030" y="3881183"/>
                  <a:ext cx="360" cy="360"/>
                </p14:xfrm>
              </p:contentPart>
            </mc:Choice>
            <mc:Fallback>
              <p:pic>
                <p:nvPicPr>
                  <p:cNvPr id="85" name="잉크 84">
                    <a:extLst>
                      <a:ext uri="{FF2B5EF4-FFF2-40B4-BE49-F238E27FC236}">
                        <a16:creationId xmlns:a16="http://schemas.microsoft.com/office/drawing/2014/main" id="{FE512D31-5ECA-DBEB-4E1A-DD7AACA89E1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747390" y="3773183"/>
                    <a:ext cx="108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86" name="잉크 85">
                    <a:extLst>
                      <a:ext uri="{FF2B5EF4-FFF2-40B4-BE49-F238E27FC236}">
                        <a16:creationId xmlns:a16="http://schemas.microsoft.com/office/drawing/2014/main" id="{EC7C661A-EE91-2143-2F2A-3C0FF9A8EE31}"/>
                      </a:ext>
                    </a:extLst>
                  </p14:cNvPr>
                  <p14:cNvContentPartPr/>
                  <p14:nvPr/>
                </p14:nvContentPartPr>
                <p14:xfrm>
                  <a:off x="2791310" y="4201583"/>
                  <a:ext cx="494280" cy="79560"/>
                </p14:xfrm>
              </p:contentPart>
            </mc:Choice>
            <mc:Fallback>
              <p:pic>
                <p:nvPicPr>
                  <p:cNvPr id="86" name="잉크 85">
                    <a:extLst>
                      <a:ext uri="{FF2B5EF4-FFF2-40B4-BE49-F238E27FC236}">
                        <a16:creationId xmlns:a16="http://schemas.microsoft.com/office/drawing/2014/main" id="{EC7C661A-EE91-2143-2F2A-3C0FF9A8EE31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741849" y="4102546"/>
                    <a:ext cx="592872" cy="2773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87" name="잉크 86">
                    <a:extLst>
                      <a:ext uri="{FF2B5EF4-FFF2-40B4-BE49-F238E27FC236}">
                        <a16:creationId xmlns:a16="http://schemas.microsoft.com/office/drawing/2014/main" id="{C9CA7611-5F5B-BFE7-2936-BD0F51F81E1E}"/>
                      </a:ext>
                    </a:extLst>
                  </p14:cNvPr>
                  <p14:cNvContentPartPr/>
                  <p14:nvPr/>
                </p14:nvContentPartPr>
                <p14:xfrm>
                  <a:off x="2791310" y="4406423"/>
                  <a:ext cx="719280" cy="360"/>
                </p14:xfrm>
              </p:contentPart>
            </mc:Choice>
            <mc:Fallback>
              <p:pic>
                <p:nvPicPr>
                  <p:cNvPr id="87" name="잉크 86">
                    <a:extLst>
                      <a:ext uri="{FF2B5EF4-FFF2-40B4-BE49-F238E27FC236}">
                        <a16:creationId xmlns:a16="http://schemas.microsoft.com/office/drawing/2014/main" id="{C9CA7611-5F5B-BFE7-2936-BD0F51F81E1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741864" y="4298423"/>
                    <a:ext cx="817843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88" name="잉크 87">
                    <a:extLst>
                      <a:ext uri="{FF2B5EF4-FFF2-40B4-BE49-F238E27FC236}">
                        <a16:creationId xmlns:a16="http://schemas.microsoft.com/office/drawing/2014/main" id="{B591D561-3C3E-29DB-D234-27881CA384EB}"/>
                      </a:ext>
                    </a:extLst>
                  </p14:cNvPr>
                  <p14:cNvContentPartPr/>
                  <p14:nvPr/>
                </p14:nvContentPartPr>
                <p14:xfrm>
                  <a:off x="2801030" y="4571303"/>
                  <a:ext cx="690120" cy="360"/>
                </p14:xfrm>
              </p:contentPart>
            </mc:Choice>
            <mc:Fallback>
              <p:pic>
                <p:nvPicPr>
                  <p:cNvPr id="88" name="잉크 87">
                    <a:extLst>
                      <a:ext uri="{FF2B5EF4-FFF2-40B4-BE49-F238E27FC236}">
                        <a16:creationId xmlns:a16="http://schemas.microsoft.com/office/drawing/2014/main" id="{B591D561-3C3E-29DB-D234-27881CA384E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751901" y="4463303"/>
                    <a:ext cx="788709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89" name="잉크 88">
                    <a:extLst>
                      <a:ext uri="{FF2B5EF4-FFF2-40B4-BE49-F238E27FC236}">
                        <a16:creationId xmlns:a16="http://schemas.microsoft.com/office/drawing/2014/main" id="{B56E0E80-FDE4-DC1B-D1CC-F228E077AA27}"/>
                      </a:ext>
                    </a:extLst>
                  </p14:cNvPr>
                  <p14:cNvContentPartPr/>
                  <p14:nvPr/>
                </p14:nvContentPartPr>
                <p14:xfrm>
                  <a:off x="2839910" y="4756343"/>
                  <a:ext cx="652680" cy="30240"/>
                </p14:xfrm>
              </p:contentPart>
            </mc:Choice>
            <mc:Fallback>
              <p:pic>
                <p:nvPicPr>
                  <p:cNvPr id="89" name="잉크 88">
                    <a:extLst>
                      <a:ext uri="{FF2B5EF4-FFF2-40B4-BE49-F238E27FC236}">
                        <a16:creationId xmlns:a16="http://schemas.microsoft.com/office/drawing/2014/main" id="{B56E0E80-FDE4-DC1B-D1CC-F228E077AA2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790769" y="4658063"/>
                    <a:ext cx="751291" cy="227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90" name="잉크 89">
                    <a:extLst>
                      <a:ext uri="{FF2B5EF4-FFF2-40B4-BE49-F238E27FC236}">
                        <a16:creationId xmlns:a16="http://schemas.microsoft.com/office/drawing/2014/main" id="{35009203-0FDA-471F-0528-295B36898BE2}"/>
                      </a:ext>
                    </a:extLst>
                  </p14:cNvPr>
                  <p14:cNvContentPartPr/>
                  <p14:nvPr/>
                </p14:nvContentPartPr>
                <p14:xfrm>
                  <a:off x="2801030" y="4785143"/>
                  <a:ext cx="479520" cy="40320"/>
                </p14:xfrm>
              </p:contentPart>
            </mc:Choice>
            <mc:Fallback>
              <p:pic>
                <p:nvPicPr>
                  <p:cNvPr id="90" name="잉크 89">
                    <a:extLst>
                      <a:ext uri="{FF2B5EF4-FFF2-40B4-BE49-F238E27FC236}">
                        <a16:creationId xmlns:a16="http://schemas.microsoft.com/office/drawing/2014/main" id="{35009203-0FDA-471F-0528-295B36898BE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2751925" y="4687129"/>
                    <a:ext cx="578061" cy="236675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A53758-EA58-755E-1EB8-C98CC18D1E6C}"/>
                  </a:ext>
                </a:extLst>
              </p:cNvPr>
              <p:cNvSpPr/>
              <p:nvPr/>
            </p:nvSpPr>
            <p:spPr>
              <a:xfrm>
                <a:off x="2752720" y="2194388"/>
                <a:ext cx="797876" cy="270835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AC1AB1F5-AFC8-A846-1CF4-48D8F40E3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/>
            <a:srcRect l="1554" t="23763" r="7099"/>
            <a:stretch/>
          </p:blipFill>
          <p:spPr>
            <a:xfrm>
              <a:off x="7624247" y="2026985"/>
              <a:ext cx="4241259" cy="638909"/>
            </a:xfrm>
            <a:prstGeom prst="rect">
              <a:avLst/>
            </a:prstGeom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96FD1B3-3F52-860F-A69A-5CFF907A5109}"/>
                </a:ext>
              </a:extLst>
            </p:cNvPr>
            <p:cNvGrpSpPr/>
            <p:nvPr/>
          </p:nvGrpSpPr>
          <p:grpSpPr>
            <a:xfrm>
              <a:off x="7665397" y="3001558"/>
              <a:ext cx="3560322" cy="3859790"/>
              <a:chOff x="4873558" y="2140085"/>
              <a:chExt cx="3122578" cy="3385226"/>
            </a:xfrm>
          </p:grpSpPr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61382DB8-581F-E5E0-5B4F-90B53A8098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2"/>
              <a:srcRect l="2854" t="2302" r="13879" b="7730"/>
              <a:stretch/>
            </p:blipFill>
            <p:spPr>
              <a:xfrm>
                <a:off x="4873558" y="2140085"/>
                <a:ext cx="3122578" cy="338522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95" name="잉크 94">
                    <a:extLst>
                      <a:ext uri="{FF2B5EF4-FFF2-40B4-BE49-F238E27FC236}">
                        <a16:creationId xmlns:a16="http://schemas.microsoft.com/office/drawing/2014/main" id="{75E4769C-5F0B-90F3-FD7E-575A22BAB8EE}"/>
                      </a:ext>
                    </a:extLst>
                  </p14:cNvPr>
                  <p14:cNvContentPartPr/>
                  <p14:nvPr/>
                </p14:nvContentPartPr>
                <p14:xfrm>
                  <a:off x="5147150" y="2839703"/>
                  <a:ext cx="485280" cy="30240"/>
                </p14:xfrm>
              </p:contentPart>
            </mc:Choice>
            <mc:Fallback>
              <p:pic>
                <p:nvPicPr>
                  <p:cNvPr id="95" name="잉크 94">
                    <a:extLst>
                      <a:ext uri="{FF2B5EF4-FFF2-40B4-BE49-F238E27FC236}">
                        <a16:creationId xmlns:a16="http://schemas.microsoft.com/office/drawing/2014/main" id="{75E4769C-5F0B-90F3-FD7E-575A22BAB8EE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097258" y="2739239"/>
                    <a:ext cx="584731" cy="2315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96" name="잉크 95">
                    <a:extLst>
                      <a:ext uri="{FF2B5EF4-FFF2-40B4-BE49-F238E27FC236}">
                        <a16:creationId xmlns:a16="http://schemas.microsoft.com/office/drawing/2014/main" id="{7DEE9CF9-95E4-4F5F-ECBF-3E9EC92428CA}"/>
                      </a:ext>
                    </a:extLst>
                  </p14:cNvPr>
                  <p14:cNvContentPartPr/>
                  <p14:nvPr/>
                </p14:nvContentPartPr>
                <p14:xfrm>
                  <a:off x="5127350" y="3034823"/>
                  <a:ext cx="524520" cy="360"/>
                </p14:xfrm>
              </p:contentPart>
            </mc:Choice>
            <mc:Fallback>
              <p:pic>
                <p:nvPicPr>
                  <p:cNvPr id="96" name="잉크 95">
                    <a:extLst>
                      <a:ext uri="{FF2B5EF4-FFF2-40B4-BE49-F238E27FC236}">
                        <a16:creationId xmlns:a16="http://schemas.microsoft.com/office/drawing/2014/main" id="{7DEE9CF9-95E4-4F5F-ECBF-3E9EC92428CA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077459" y="2926823"/>
                    <a:ext cx="623969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97" name="잉크 96">
                    <a:extLst>
                      <a:ext uri="{FF2B5EF4-FFF2-40B4-BE49-F238E27FC236}">
                        <a16:creationId xmlns:a16="http://schemas.microsoft.com/office/drawing/2014/main" id="{332FABD1-F4B0-D699-EBA2-2FD5FAEDB8A5}"/>
                      </a:ext>
                    </a:extLst>
                  </p14:cNvPr>
                  <p14:cNvContentPartPr/>
                  <p14:nvPr/>
                </p14:nvContentPartPr>
                <p14:xfrm>
                  <a:off x="5135990" y="3190343"/>
                  <a:ext cx="496080" cy="10800"/>
                </p14:xfrm>
              </p:contentPart>
            </mc:Choice>
            <mc:Fallback>
              <p:pic>
                <p:nvPicPr>
                  <p:cNvPr id="97" name="잉크 96">
                    <a:extLst>
                      <a:ext uri="{FF2B5EF4-FFF2-40B4-BE49-F238E27FC236}">
                        <a16:creationId xmlns:a16="http://schemas.microsoft.com/office/drawing/2014/main" id="{332FABD1-F4B0-D699-EBA2-2FD5FAEDB8A5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086116" y="3089093"/>
                    <a:ext cx="595495" cy="212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98" name="잉크 97">
                    <a:extLst>
                      <a:ext uri="{FF2B5EF4-FFF2-40B4-BE49-F238E27FC236}">
                        <a16:creationId xmlns:a16="http://schemas.microsoft.com/office/drawing/2014/main" id="{3907B432-F26D-F068-A936-5E51DD726E1A}"/>
                      </a:ext>
                    </a:extLst>
                  </p14:cNvPr>
                  <p14:cNvContentPartPr/>
                  <p14:nvPr/>
                </p14:nvContentPartPr>
                <p14:xfrm>
                  <a:off x="5134910" y="3413903"/>
                  <a:ext cx="507240" cy="360"/>
                </p14:xfrm>
              </p:contentPart>
            </mc:Choice>
            <mc:Fallback>
              <p:pic>
                <p:nvPicPr>
                  <p:cNvPr id="98" name="잉크 97">
                    <a:extLst>
                      <a:ext uri="{FF2B5EF4-FFF2-40B4-BE49-F238E27FC236}">
                        <a16:creationId xmlns:a16="http://schemas.microsoft.com/office/drawing/2014/main" id="{3907B432-F26D-F068-A936-5E51DD726E1A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5085018" y="3305903"/>
                    <a:ext cx="606692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99" name="잉크 98">
                    <a:extLst>
                      <a:ext uri="{FF2B5EF4-FFF2-40B4-BE49-F238E27FC236}">
                        <a16:creationId xmlns:a16="http://schemas.microsoft.com/office/drawing/2014/main" id="{8BCC78D3-507B-D2EF-AA8F-C0B67725F154}"/>
                      </a:ext>
                    </a:extLst>
                  </p14:cNvPr>
                  <p14:cNvContentPartPr/>
                  <p14:nvPr/>
                </p14:nvContentPartPr>
                <p14:xfrm>
                  <a:off x="5116550" y="3560063"/>
                  <a:ext cx="515880" cy="29160"/>
                </p14:xfrm>
              </p:contentPart>
            </mc:Choice>
            <mc:Fallback>
              <p:pic>
                <p:nvPicPr>
                  <p:cNvPr id="99" name="잉크 98">
                    <a:extLst>
                      <a:ext uri="{FF2B5EF4-FFF2-40B4-BE49-F238E27FC236}">
                        <a16:creationId xmlns:a16="http://schemas.microsoft.com/office/drawing/2014/main" id="{8BCC78D3-507B-D2EF-AA8F-C0B67725F154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5066991" y="3460654"/>
                    <a:ext cx="615331" cy="2276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00" name="잉크 99">
                    <a:extLst>
                      <a:ext uri="{FF2B5EF4-FFF2-40B4-BE49-F238E27FC236}">
                        <a16:creationId xmlns:a16="http://schemas.microsoft.com/office/drawing/2014/main" id="{4127AC5F-1279-B506-600A-B521C02A05DF}"/>
                      </a:ext>
                    </a:extLst>
                  </p14:cNvPr>
                  <p14:cNvContentPartPr/>
                  <p14:nvPr/>
                </p14:nvContentPartPr>
                <p14:xfrm>
                  <a:off x="5125550" y="3754463"/>
                  <a:ext cx="497160" cy="360"/>
                </p14:xfrm>
              </p:contentPart>
            </mc:Choice>
            <mc:Fallback>
              <p:pic>
                <p:nvPicPr>
                  <p:cNvPr id="100" name="잉크 99">
                    <a:extLst>
                      <a:ext uri="{FF2B5EF4-FFF2-40B4-BE49-F238E27FC236}">
                        <a16:creationId xmlns:a16="http://schemas.microsoft.com/office/drawing/2014/main" id="{4127AC5F-1279-B506-600A-B521C02A05DF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075634" y="3646823"/>
                    <a:ext cx="596659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01" name="잉크 100">
                    <a:extLst>
                      <a:ext uri="{FF2B5EF4-FFF2-40B4-BE49-F238E27FC236}">
                        <a16:creationId xmlns:a16="http://schemas.microsoft.com/office/drawing/2014/main" id="{CC800D2F-4181-210B-8338-F5533FA85722}"/>
                      </a:ext>
                    </a:extLst>
                  </p14:cNvPr>
                  <p14:cNvContentPartPr/>
                  <p14:nvPr/>
                </p14:nvContentPartPr>
                <p14:xfrm>
                  <a:off x="5117630" y="3909983"/>
                  <a:ext cx="524520" cy="360"/>
                </p14:xfrm>
              </p:contentPart>
            </mc:Choice>
            <mc:Fallback>
              <p:pic>
                <p:nvPicPr>
                  <p:cNvPr id="101" name="잉크 100">
                    <a:extLst>
                      <a:ext uri="{FF2B5EF4-FFF2-40B4-BE49-F238E27FC236}">
                        <a16:creationId xmlns:a16="http://schemas.microsoft.com/office/drawing/2014/main" id="{CC800D2F-4181-210B-8338-F5533FA85722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067739" y="3802343"/>
                    <a:ext cx="623969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102" name="잉크 101">
                    <a:extLst>
                      <a:ext uri="{FF2B5EF4-FFF2-40B4-BE49-F238E27FC236}">
                        <a16:creationId xmlns:a16="http://schemas.microsoft.com/office/drawing/2014/main" id="{8CEEF4B3-5E0E-B59A-22F0-ABEA4C631E7A}"/>
                      </a:ext>
                    </a:extLst>
                  </p14:cNvPr>
                  <p14:cNvContentPartPr/>
                  <p14:nvPr/>
                </p14:nvContentPartPr>
                <p14:xfrm>
                  <a:off x="5127350" y="4075583"/>
                  <a:ext cx="543960" cy="10440"/>
                </p14:xfrm>
              </p:contentPart>
            </mc:Choice>
            <mc:Fallback>
              <p:pic>
                <p:nvPicPr>
                  <p:cNvPr id="102" name="잉크 101">
                    <a:extLst>
                      <a:ext uri="{FF2B5EF4-FFF2-40B4-BE49-F238E27FC236}">
                        <a16:creationId xmlns:a16="http://schemas.microsoft.com/office/drawing/2014/main" id="{8CEEF4B3-5E0E-B59A-22F0-ABEA4C631E7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077476" y="3977708"/>
                    <a:ext cx="643376" cy="2058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103" name="잉크 102">
                    <a:extLst>
                      <a:ext uri="{FF2B5EF4-FFF2-40B4-BE49-F238E27FC236}">
                        <a16:creationId xmlns:a16="http://schemas.microsoft.com/office/drawing/2014/main" id="{10742392-6EA9-27F8-222E-B0B6F7A469A7}"/>
                      </a:ext>
                    </a:extLst>
                  </p14:cNvPr>
                  <p14:cNvContentPartPr/>
                  <p14:nvPr/>
                </p14:nvContentPartPr>
                <p14:xfrm>
                  <a:off x="5127350" y="4250543"/>
                  <a:ext cx="514800" cy="360"/>
                </p14:xfrm>
              </p:contentPart>
            </mc:Choice>
            <mc:Fallback>
              <p:pic>
                <p:nvPicPr>
                  <p:cNvPr id="103" name="잉크 102">
                    <a:extLst>
                      <a:ext uri="{FF2B5EF4-FFF2-40B4-BE49-F238E27FC236}">
                        <a16:creationId xmlns:a16="http://schemas.microsoft.com/office/drawing/2014/main" id="{10742392-6EA9-27F8-222E-B0B6F7A469A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077466" y="4142543"/>
                    <a:ext cx="614235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04" name="잉크 103">
                    <a:extLst>
                      <a:ext uri="{FF2B5EF4-FFF2-40B4-BE49-F238E27FC236}">
                        <a16:creationId xmlns:a16="http://schemas.microsoft.com/office/drawing/2014/main" id="{09C0988A-4C23-E60A-576B-657DA3D6A42D}"/>
                      </a:ext>
                    </a:extLst>
                  </p14:cNvPr>
                  <p14:cNvContentPartPr/>
                  <p14:nvPr/>
                </p14:nvContentPartPr>
                <p14:xfrm>
                  <a:off x="5126630" y="4425863"/>
                  <a:ext cx="534960" cy="360"/>
                </p14:xfrm>
              </p:contentPart>
            </mc:Choice>
            <mc:Fallback>
              <p:pic>
                <p:nvPicPr>
                  <p:cNvPr id="104" name="잉크 103">
                    <a:extLst>
                      <a:ext uri="{FF2B5EF4-FFF2-40B4-BE49-F238E27FC236}">
                        <a16:creationId xmlns:a16="http://schemas.microsoft.com/office/drawing/2014/main" id="{09C0988A-4C23-E60A-576B-657DA3D6A42D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5076727" y="4318223"/>
                    <a:ext cx="634433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105" name="잉크 104">
                    <a:extLst>
                      <a:ext uri="{FF2B5EF4-FFF2-40B4-BE49-F238E27FC236}">
                        <a16:creationId xmlns:a16="http://schemas.microsoft.com/office/drawing/2014/main" id="{496AD51D-A047-1F4B-5449-11005EC41BF7}"/>
                      </a:ext>
                    </a:extLst>
                  </p14:cNvPr>
                  <p14:cNvContentPartPr/>
                  <p14:nvPr/>
                </p14:nvContentPartPr>
                <p14:xfrm>
                  <a:off x="5116910" y="4619903"/>
                  <a:ext cx="554400" cy="10440"/>
                </p14:xfrm>
              </p:contentPart>
            </mc:Choice>
            <mc:Fallback>
              <p:pic>
                <p:nvPicPr>
                  <p:cNvPr id="105" name="잉크 104">
                    <a:extLst>
                      <a:ext uri="{FF2B5EF4-FFF2-40B4-BE49-F238E27FC236}">
                        <a16:creationId xmlns:a16="http://schemas.microsoft.com/office/drawing/2014/main" id="{496AD51D-A047-1F4B-5449-11005EC41BF7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5067024" y="4519208"/>
                    <a:ext cx="653839" cy="2121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06" name="잉크 105">
                    <a:extLst>
                      <a:ext uri="{FF2B5EF4-FFF2-40B4-BE49-F238E27FC236}">
                        <a16:creationId xmlns:a16="http://schemas.microsoft.com/office/drawing/2014/main" id="{7FBE82F0-2E1E-3983-DFCA-15C995B47CDE}"/>
                      </a:ext>
                    </a:extLst>
                  </p14:cNvPr>
                  <p14:cNvContentPartPr/>
                  <p14:nvPr/>
                </p14:nvContentPartPr>
                <p14:xfrm>
                  <a:off x="5127350" y="4815023"/>
                  <a:ext cx="495360" cy="10800"/>
                </p14:xfrm>
              </p:contentPart>
            </mc:Choice>
            <mc:Fallback>
              <p:pic>
                <p:nvPicPr>
                  <p:cNvPr id="106" name="잉크 105">
                    <a:extLst>
                      <a:ext uri="{FF2B5EF4-FFF2-40B4-BE49-F238E27FC236}">
                        <a16:creationId xmlns:a16="http://schemas.microsoft.com/office/drawing/2014/main" id="{7FBE82F0-2E1E-3983-DFCA-15C995B47CDE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5077448" y="4716841"/>
                    <a:ext cx="594831" cy="206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07" name="잉크 106">
                    <a:extLst>
                      <a:ext uri="{FF2B5EF4-FFF2-40B4-BE49-F238E27FC236}">
                        <a16:creationId xmlns:a16="http://schemas.microsoft.com/office/drawing/2014/main" id="{56AAA894-3452-0476-1A1F-9C5F2B1B914F}"/>
                      </a:ext>
                    </a:extLst>
                  </p14:cNvPr>
                  <p14:cNvContentPartPr/>
                  <p14:nvPr/>
                </p14:nvContentPartPr>
                <p14:xfrm>
                  <a:off x="5107550" y="4959743"/>
                  <a:ext cx="524880" cy="21240"/>
                </p14:xfrm>
              </p:contentPart>
            </mc:Choice>
            <mc:Fallback>
              <p:pic>
                <p:nvPicPr>
                  <p:cNvPr id="107" name="잉크 106">
                    <a:extLst>
                      <a:ext uri="{FF2B5EF4-FFF2-40B4-BE49-F238E27FC236}">
                        <a16:creationId xmlns:a16="http://schemas.microsoft.com/office/drawing/2014/main" id="{56AAA894-3452-0476-1A1F-9C5F2B1B914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5057989" y="4860512"/>
                    <a:ext cx="624334" cy="2200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108" name="잉크 107">
                    <a:extLst>
                      <a:ext uri="{FF2B5EF4-FFF2-40B4-BE49-F238E27FC236}">
                        <a16:creationId xmlns:a16="http://schemas.microsoft.com/office/drawing/2014/main" id="{3BF28988-258D-2A34-1CFB-0DFCC0D74A5A}"/>
                      </a:ext>
                    </a:extLst>
                  </p14:cNvPr>
                  <p14:cNvContentPartPr/>
                  <p14:nvPr/>
                </p14:nvContentPartPr>
                <p14:xfrm>
                  <a:off x="5128070" y="5126423"/>
                  <a:ext cx="543240" cy="360"/>
                </p14:xfrm>
              </p:contentPart>
            </mc:Choice>
            <mc:Fallback>
              <p:pic>
                <p:nvPicPr>
                  <p:cNvPr id="108" name="잉크 107">
                    <a:extLst>
                      <a:ext uri="{FF2B5EF4-FFF2-40B4-BE49-F238E27FC236}">
                        <a16:creationId xmlns:a16="http://schemas.microsoft.com/office/drawing/2014/main" id="{3BF28988-258D-2A34-1CFB-0DFCC0D74A5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078503" y="5018423"/>
                    <a:ext cx="642706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09" name="잉크 108">
                    <a:extLst>
                      <a:ext uri="{FF2B5EF4-FFF2-40B4-BE49-F238E27FC236}">
                        <a16:creationId xmlns:a16="http://schemas.microsoft.com/office/drawing/2014/main" id="{680ED319-95BA-20FA-77FA-68ECF5CEA7A9}"/>
                      </a:ext>
                    </a:extLst>
                  </p14:cNvPr>
                  <p14:cNvContentPartPr/>
                  <p14:nvPr/>
                </p14:nvContentPartPr>
                <p14:xfrm>
                  <a:off x="5115470" y="5280863"/>
                  <a:ext cx="536400" cy="11520"/>
                </p14:xfrm>
              </p:contentPart>
            </mc:Choice>
            <mc:Fallback>
              <p:pic>
                <p:nvPicPr>
                  <p:cNvPr id="109" name="잉크 108">
                    <a:extLst>
                      <a:ext uri="{FF2B5EF4-FFF2-40B4-BE49-F238E27FC236}">
                        <a16:creationId xmlns:a16="http://schemas.microsoft.com/office/drawing/2014/main" id="{680ED319-95BA-20FA-77FA-68ECF5CEA7A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5065588" y="5179216"/>
                    <a:ext cx="635832" cy="2144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10" name="잉크 109">
                    <a:extLst>
                      <a:ext uri="{FF2B5EF4-FFF2-40B4-BE49-F238E27FC236}">
                        <a16:creationId xmlns:a16="http://schemas.microsoft.com/office/drawing/2014/main" id="{098B3C8D-9080-F5B7-EAAE-65619EE94638}"/>
                      </a:ext>
                    </a:extLst>
                  </p14:cNvPr>
                  <p14:cNvContentPartPr/>
                  <p14:nvPr/>
                </p14:nvContentPartPr>
                <p14:xfrm>
                  <a:off x="5146430" y="5417663"/>
                  <a:ext cx="515160" cy="360"/>
                </p14:xfrm>
              </p:contentPart>
            </mc:Choice>
            <mc:Fallback>
              <p:pic>
                <p:nvPicPr>
                  <p:cNvPr id="110" name="잉크 109">
                    <a:extLst>
                      <a:ext uri="{FF2B5EF4-FFF2-40B4-BE49-F238E27FC236}">
                        <a16:creationId xmlns:a16="http://schemas.microsoft.com/office/drawing/2014/main" id="{098B3C8D-9080-F5B7-EAAE-65619EE94638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5096544" y="5309663"/>
                    <a:ext cx="614600" cy="21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5900CEC2-F266-9F64-004C-50991B114A9E}"/>
                  </a:ext>
                </a:extLst>
              </p:cNvPr>
              <p:cNvSpPr/>
              <p:nvPr/>
            </p:nvSpPr>
            <p:spPr>
              <a:xfrm>
                <a:off x="5087255" y="2781291"/>
                <a:ext cx="671519" cy="274402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12" name="잉크 111">
                    <a:extLst>
                      <a:ext uri="{FF2B5EF4-FFF2-40B4-BE49-F238E27FC236}">
                        <a16:creationId xmlns:a16="http://schemas.microsoft.com/office/drawing/2014/main" id="{4E3BF498-9D7F-040B-1F07-A38615FECC9F}"/>
                      </a:ext>
                    </a:extLst>
                  </p14:cNvPr>
                  <p14:cNvContentPartPr/>
                  <p14:nvPr/>
                </p14:nvContentPartPr>
                <p14:xfrm>
                  <a:off x="5553950" y="2908103"/>
                  <a:ext cx="136080" cy="20520"/>
                </p14:xfrm>
              </p:contentPart>
            </mc:Choice>
            <mc:Fallback>
              <p:pic>
                <p:nvPicPr>
                  <p:cNvPr id="112" name="잉크 111">
                    <a:extLst>
                      <a:ext uri="{FF2B5EF4-FFF2-40B4-BE49-F238E27FC236}">
                        <a16:creationId xmlns:a16="http://schemas.microsoft.com/office/drawing/2014/main" id="{4E3BF498-9D7F-040B-1F07-A38615FECC9F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5504376" y="2807521"/>
                    <a:ext cx="235561" cy="2220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13" name="잉크 112">
                    <a:extLst>
                      <a:ext uri="{FF2B5EF4-FFF2-40B4-BE49-F238E27FC236}">
                        <a16:creationId xmlns:a16="http://schemas.microsoft.com/office/drawing/2014/main" id="{11C048C6-64A8-C85C-4A4F-F66C5A26B11B}"/>
                      </a:ext>
                    </a:extLst>
                  </p14:cNvPr>
                  <p14:cNvContentPartPr/>
                  <p14:nvPr/>
                </p14:nvContentPartPr>
                <p14:xfrm>
                  <a:off x="5680670" y="3132023"/>
                  <a:ext cx="10080" cy="7920"/>
                </p14:xfrm>
              </p:contentPart>
            </mc:Choice>
            <mc:Fallback>
              <p:pic>
                <p:nvPicPr>
                  <p:cNvPr id="113" name="잉크 112">
                    <a:extLst>
                      <a:ext uri="{FF2B5EF4-FFF2-40B4-BE49-F238E27FC236}">
                        <a16:creationId xmlns:a16="http://schemas.microsoft.com/office/drawing/2014/main" id="{11C048C6-64A8-C85C-4A4F-F66C5A26B11B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5631896" y="3033353"/>
                    <a:ext cx="107303" cy="2055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114" name="잉크 113">
                    <a:extLst>
                      <a:ext uri="{FF2B5EF4-FFF2-40B4-BE49-F238E27FC236}">
                        <a16:creationId xmlns:a16="http://schemas.microsoft.com/office/drawing/2014/main" id="{CFFEB53E-8C34-A31A-B89C-D380194ED78F}"/>
                      </a:ext>
                    </a:extLst>
                  </p14:cNvPr>
                  <p14:cNvContentPartPr/>
                  <p14:nvPr/>
                </p14:nvContentPartPr>
                <p14:xfrm>
                  <a:off x="5680670" y="3355583"/>
                  <a:ext cx="21600" cy="8280"/>
                </p14:xfrm>
              </p:contentPart>
            </mc:Choice>
            <mc:Fallback>
              <p:pic>
                <p:nvPicPr>
                  <p:cNvPr id="114" name="잉크 113">
                    <a:extLst>
                      <a:ext uri="{FF2B5EF4-FFF2-40B4-BE49-F238E27FC236}">
                        <a16:creationId xmlns:a16="http://schemas.microsoft.com/office/drawing/2014/main" id="{CFFEB53E-8C34-A31A-B89C-D380194ED78F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5630824" y="3252428"/>
                    <a:ext cx="120960" cy="2149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115" name="잉크 114">
                    <a:extLst>
                      <a:ext uri="{FF2B5EF4-FFF2-40B4-BE49-F238E27FC236}">
                        <a16:creationId xmlns:a16="http://schemas.microsoft.com/office/drawing/2014/main" id="{7A6D6D24-E80C-CAFF-949E-A6AB4B89750A}"/>
                      </a:ext>
                    </a:extLst>
                  </p14:cNvPr>
                  <p14:cNvContentPartPr/>
                  <p14:nvPr/>
                </p14:nvContentPartPr>
                <p14:xfrm>
                  <a:off x="5680670" y="3598943"/>
                  <a:ext cx="46440" cy="360"/>
                </p14:xfrm>
              </p:contentPart>
            </mc:Choice>
            <mc:Fallback>
              <p:pic>
                <p:nvPicPr>
                  <p:cNvPr id="115" name="잉크 114">
                    <a:extLst>
                      <a:ext uri="{FF2B5EF4-FFF2-40B4-BE49-F238E27FC236}">
                        <a16:creationId xmlns:a16="http://schemas.microsoft.com/office/drawing/2014/main" id="{7A6D6D24-E80C-CAFF-949E-A6AB4B89750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5630555" y="3491303"/>
                    <a:ext cx="146336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116" name="잉크 115">
                    <a:extLst>
                      <a:ext uri="{FF2B5EF4-FFF2-40B4-BE49-F238E27FC236}">
                        <a16:creationId xmlns:a16="http://schemas.microsoft.com/office/drawing/2014/main" id="{F18832C5-6906-DFB4-9EF6-A3B68FDB251D}"/>
                      </a:ext>
                    </a:extLst>
                  </p14:cNvPr>
                  <p14:cNvContentPartPr/>
                  <p14:nvPr/>
                </p14:nvContentPartPr>
                <p14:xfrm>
                  <a:off x="5632070" y="3734663"/>
                  <a:ext cx="66240" cy="10800"/>
                </p14:xfrm>
              </p:contentPart>
            </mc:Choice>
            <mc:Fallback>
              <p:pic>
                <p:nvPicPr>
                  <p:cNvPr id="116" name="잉크 115">
                    <a:extLst>
                      <a:ext uri="{FF2B5EF4-FFF2-40B4-BE49-F238E27FC236}">
                        <a16:creationId xmlns:a16="http://schemas.microsoft.com/office/drawing/2014/main" id="{F18832C5-6906-DFB4-9EF6-A3B68FDB251D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5582390" y="3633413"/>
                    <a:ext cx="165269" cy="212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17" name="잉크 116">
                    <a:extLst>
                      <a:ext uri="{FF2B5EF4-FFF2-40B4-BE49-F238E27FC236}">
                        <a16:creationId xmlns:a16="http://schemas.microsoft.com/office/drawing/2014/main" id="{4E597888-703C-1DE3-F74E-2AEEFD402FA7}"/>
                      </a:ext>
                    </a:extLst>
                  </p14:cNvPr>
                  <p14:cNvContentPartPr/>
                  <p14:nvPr/>
                </p14:nvContentPartPr>
                <p14:xfrm>
                  <a:off x="5559350" y="2577983"/>
                  <a:ext cx="106200" cy="112680"/>
                </p14:xfrm>
              </p:contentPart>
            </mc:Choice>
            <mc:Fallback>
              <p:pic>
                <p:nvPicPr>
                  <p:cNvPr id="117" name="잉크 116">
                    <a:extLst>
                      <a:ext uri="{FF2B5EF4-FFF2-40B4-BE49-F238E27FC236}">
                        <a16:creationId xmlns:a16="http://schemas.microsoft.com/office/drawing/2014/main" id="{4E597888-703C-1DE3-F74E-2AEEFD402FA7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551027" y="2570006"/>
                    <a:ext cx="122513" cy="1289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118" name="잉크 117">
                    <a:extLst>
                      <a:ext uri="{FF2B5EF4-FFF2-40B4-BE49-F238E27FC236}">
                        <a16:creationId xmlns:a16="http://schemas.microsoft.com/office/drawing/2014/main" id="{AB82BC71-463A-6DF5-BED0-4A8321426483}"/>
                      </a:ext>
                    </a:extLst>
                  </p14:cNvPr>
                  <p14:cNvContentPartPr/>
                  <p14:nvPr/>
                </p14:nvContentPartPr>
                <p14:xfrm>
                  <a:off x="5578388" y="2633348"/>
                  <a:ext cx="55800" cy="360"/>
                </p14:xfrm>
              </p:contentPart>
            </mc:Choice>
            <mc:Fallback>
              <p:pic>
                <p:nvPicPr>
                  <p:cNvPr id="118" name="잉크 117">
                    <a:extLst>
                      <a:ext uri="{FF2B5EF4-FFF2-40B4-BE49-F238E27FC236}">
                        <a16:creationId xmlns:a16="http://schemas.microsoft.com/office/drawing/2014/main" id="{AB82BC71-463A-6DF5-BED0-4A8321426483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545174" y="2597708"/>
                    <a:ext cx="121896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119" name="잉크 118">
                    <a:extLst>
                      <a:ext uri="{FF2B5EF4-FFF2-40B4-BE49-F238E27FC236}">
                        <a16:creationId xmlns:a16="http://schemas.microsoft.com/office/drawing/2014/main" id="{6A2EA058-90E7-DA19-1C2E-26E7C5139C5A}"/>
                      </a:ext>
                    </a:extLst>
                  </p14:cNvPr>
                  <p14:cNvContentPartPr/>
                  <p14:nvPr/>
                </p14:nvContentPartPr>
                <p14:xfrm>
                  <a:off x="5556788" y="2680868"/>
                  <a:ext cx="106200" cy="15120"/>
                </p14:xfrm>
              </p:contentPart>
            </mc:Choice>
            <mc:Fallback>
              <p:pic>
                <p:nvPicPr>
                  <p:cNvPr id="119" name="잉크 118">
                    <a:extLst>
                      <a:ext uri="{FF2B5EF4-FFF2-40B4-BE49-F238E27FC236}">
                        <a16:creationId xmlns:a16="http://schemas.microsoft.com/office/drawing/2014/main" id="{6A2EA058-90E7-DA19-1C2E-26E7C5139C5A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540142" y="2664404"/>
                    <a:ext cx="139159" cy="483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20" name="잉크 119">
                    <a:extLst>
                      <a:ext uri="{FF2B5EF4-FFF2-40B4-BE49-F238E27FC236}">
                        <a16:creationId xmlns:a16="http://schemas.microsoft.com/office/drawing/2014/main" id="{7969091B-5D90-1CEC-AD64-3285DF56C719}"/>
                      </a:ext>
                    </a:extLst>
                  </p14:cNvPr>
                  <p14:cNvContentPartPr/>
                  <p14:nvPr/>
                </p14:nvContentPartPr>
                <p14:xfrm>
                  <a:off x="5525108" y="2709668"/>
                  <a:ext cx="123480" cy="360"/>
                </p14:xfrm>
              </p:contentPart>
            </mc:Choice>
            <mc:Fallback>
              <p:pic>
                <p:nvPicPr>
                  <p:cNvPr id="120" name="잉크 119">
                    <a:extLst>
                      <a:ext uri="{FF2B5EF4-FFF2-40B4-BE49-F238E27FC236}">
                        <a16:creationId xmlns:a16="http://schemas.microsoft.com/office/drawing/2014/main" id="{7969091B-5D90-1CEC-AD64-3285DF56C719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5508466" y="2691668"/>
                    <a:ext cx="15643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21" name="잉크 120">
                    <a:extLst>
                      <a:ext uri="{FF2B5EF4-FFF2-40B4-BE49-F238E27FC236}">
                        <a16:creationId xmlns:a16="http://schemas.microsoft.com/office/drawing/2014/main" id="{19F6B3F8-D87E-66CF-6D65-BA2401C19D74}"/>
                      </a:ext>
                    </a:extLst>
                  </p14:cNvPr>
                  <p14:cNvContentPartPr/>
                  <p14:nvPr/>
                </p14:nvContentPartPr>
                <p14:xfrm>
                  <a:off x="5666948" y="2709668"/>
                  <a:ext cx="360" cy="360"/>
                </p14:xfrm>
              </p:contentPart>
            </mc:Choice>
            <mc:Fallback>
              <p:pic>
                <p:nvPicPr>
                  <p:cNvPr id="121" name="잉크 120">
                    <a:extLst>
                      <a:ext uri="{FF2B5EF4-FFF2-40B4-BE49-F238E27FC236}">
                        <a16:creationId xmlns:a16="http://schemas.microsoft.com/office/drawing/2014/main" id="{19F6B3F8-D87E-66CF-6D65-BA2401C19D7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5648948" y="2691668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31E5ABEF-2096-3C30-F934-D0126079E1F9}"/>
                    </a:ext>
                  </a:extLst>
                </p14:cNvPr>
                <p14:cNvContentPartPr/>
                <p14:nvPr/>
              </p14:nvContentPartPr>
              <p14:xfrm>
                <a:off x="6431270" y="3735023"/>
                <a:ext cx="770400" cy="104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31E5ABEF-2096-3C30-F934-D0126079E1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74372" y="3623539"/>
                  <a:ext cx="883817" cy="233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52D6C3F-E732-A8E5-7B27-E1DEBA373A21}"/>
                    </a:ext>
                  </a:extLst>
                </p14:cNvPr>
                <p14:cNvContentPartPr/>
                <p14:nvPr/>
              </p14:nvContentPartPr>
              <p14:xfrm>
                <a:off x="6945350" y="3306983"/>
                <a:ext cx="281520" cy="3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52D6C3F-E732-A8E5-7B27-E1DEBA373A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88516" y="3199343"/>
                  <a:ext cx="39481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81ED714F-521E-BD94-D2B0-7759DC94522C}"/>
                    </a:ext>
                  </a:extLst>
                </p14:cNvPr>
                <p14:cNvContentPartPr/>
                <p14:nvPr/>
              </p14:nvContentPartPr>
              <p14:xfrm>
                <a:off x="6420470" y="4191863"/>
                <a:ext cx="281880" cy="111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81ED714F-521E-BD94-D2B0-7759DC9452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63639" y="4076800"/>
                  <a:ext cx="395162" cy="241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A7B22809-F921-6603-4E60-711300F623CF}"/>
                    </a:ext>
                  </a:extLst>
                </p14:cNvPr>
                <p14:cNvContentPartPr/>
                <p14:nvPr/>
              </p14:nvContentPartPr>
              <p14:xfrm>
                <a:off x="6750950" y="5553743"/>
                <a:ext cx="466200" cy="2988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A7B22809-F921-6603-4E60-711300F623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94050" y="5440275"/>
                  <a:ext cx="579621" cy="256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0D08A26-1967-669A-B0A9-84FDD8F6865F}"/>
                    </a:ext>
                  </a:extLst>
                </p14:cNvPr>
                <p14:cNvContentPartPr/>
                <p14:nvPr/>
              </p14:nvContentPartPr>
              <p14:xfrm>
                <a:off x="6701990" y="5661023"/>
                <a:ext cx="420480" cy="3996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0D08A26-1967-669A-B0A9-84FDD8F686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5117" y="5546852"/>
                  <a:ext cx="533847" cy="267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0DD708B8-365A-C774-9678-C0A0678A830C}"/>
                    </a:ext>
                  </a:extLst>
                </p14:cNvPr>
                <p14:cNvContentPartPr/>
                <p14:nvPr/>
              </p14:nvContentPartPr>
              <p14:xfrm>
                <a:off x="7958030" y="4260263"/>
                <a:ext cx="612000" cy="5220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0DD708B8-365A-C774-9678-C0A0678A83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01153" y="4146785"/>
                  <a:ext cx="725375" cy="278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088434F7-8309-435C-B92C-2A4140B7737E}"/>
                    </a:ext>
                  </a:extLst>
                </p14:cNvPr>
                <p14:cNvContentPartPr/>
                <p14:nvPr/>
              </p14:nvContentPartPr>
              <p14:xfrm>
                <a:off x="8375270" y="4192583"/>
                <a:ext cx="276840" cy="601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088434F7-8309-435C-B92C-2A4140B77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8385" y="4078431"/>
                  <a:ext cx="390231" cy="288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4DFC54D9-E86B-86FA-6C65-E981D275BC87}"/>
                    </a:ext>
                  </a:extLst>
                </p14:cNvPr>
                <p14:cNvContentPartPr/>
                <p14:nvPr/>
              </p14:nvContentPartPr>
              <p14:xfrm>
                <a:off x="8346110" y="3792983"/>
                <a:ext cx="292320" cy="187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4DFC54D9-E86B-86FA-6C65-E981D275BC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89238" y="3678371"/>
                  <a:ext cx="405684" cy="2475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57C83768-9B09-F3B1-4452-141C2F842EAF}"/>
                    </a:ext>
                  </a:extLst>
                </p14:cNvPr>
                <p14:cNvContentPartPr/>
                <p14:nvPr/>
              </p14:nvContentPartPr>
              <p14:xfrm>
                <a:off x="8414150" y="4522343"/>
                <a:ext cx="199440" cy="212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57C83768-9B09-F3B1-4452-141C2F842E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57275" y="4408557"/>
                  <a:ext cx="312810" cy="248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BB6C9D34-EB12-173A-D0DB-3C1DB2205769}"/>
                    </a:ext>
                  </a:extLst>
                </p14:cNvPr>
                <p14:cNvContentPartPr/>
                <p14:nvPr/>
              </p14:nvContentPartPr>
              <p14:xfrm>
                <a:off x="8005550" y="5670743"/>
                <a:ext cx="612720" cy="36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BB6C9D34-EB12-173A-D0DB-3C1DB22057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49055" y="5563103"/>
                  <a:ext cx="726088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CB6DE920-3205-CACE-B8D0-73B3F4430D54}"/>
                    </a:ext>
                  </a:extLst>
                </p14:cNvPr>
                <p14:cNvContentPartPr/>
                <p14:nvPr/>
              </p14:nvContentPartPr>
              <p14:xfrm>
                <a:off x="7951910" y="5884583"/>
                <a:ext cx="471960" cy="2376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CB6DE920-3205-CACE-B8D0-73B3F4430D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95426" y="5771817"/>
                  <a:ext cx="585306" cy="249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6E74E9D-1DB6-EEFA-2F23-1E0FF9689F86}"/>
                    </a:ext>
                  </a:extLst>
                </p14:cNvPr>
                <p14:cNvContentPartPr/>
                <p14:nvPr/>
              </p14:nvContentPartPr>
              <p14:xfrm>
                <a:off x="8229110" y="6653543"/>
                <a:ext cx="384840" cy="982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6E74E9D-1DB6-EEFA-2F23-1E0FF9689F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72616" y="6539705"/>
                  <a:ext cx="498207" cy="32557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6" name="화살표: 아래쪽 135">
            <a:extLst>
              <a:ext uri="{FF2B5EF4-FFF2-40B4-BE49-F238E27FC236}">
                <a16:creationId xmlns:a16="http://schemas.microsoft.com/office/drawing/2014/main" id="{72CE177F-7820-F102-26F4-197DBD6BA61B}"/>
              </a:ext>
            </a:extLst>
          </p:cNvPr>
          <p:cNvSpPr/>
          <p:nvPr/>
        </p:nvSpPr>
        <p:spPr>
          <a:xfrm>
            <a:off x="1905764" y="794507"/>
            <a:ext cx="349825" cy="41606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화살표: 아래쪽 136">
            <a:extLst>
              <a:ext uri="{FF2B5EF4-FFF2-40B4-BE49-F238E27FC236}">
                <a16:creationId xmlns:a16="http://schemas.microsoft.com/office/drawing/2014/main" id="{E0EA85A6-6CE7-21F9-CBE9-B1CD13CA8DDE}"/>
              </a:ext>
            </a:extLst>
          </p:cNvPr>
          <p:cNvSpPr/>
          <p:nvPr/>
        </p:nvSpPr>
        <p:spPr>
          <a:xfrm>
            <a:off x="5296913" y="1606828"/>
            <a:ext cx="349825" cy="41606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화살표: 아래쪽 137">
            <a:extLst>
              <a:ext uri="{FF2B5EF4-FFF2-40B4-BE49-F238E27FC236}">
                <a16:creationId xmlns:a16="http://schemas.microsoft.com/office/drawing/2014/main" id="{1C08A6BF-2814-0064-E83E-73E93C1D8054}"/>
              </a:ext>
            </a:extLst>
          </p:cNvPr>
          <p:cNvSpPr/>
          <p:nvPr/>
        </p:nvSpPr>
        <p:spPr>
          <a:xfrm>
            <a:off x="9066657" y="2507228"/>
            <a:ext cx="349825" cy="41606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9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59C53D-6C40-E2CF-C3C4-60C76CA5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4" y="328554"/>
            <a:ext cx="8425796" cy="62008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8295A8-6274-E1BA-6E45-71AC62EE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680" y="61911"/>
            <a:ext cx="1371600" cy="67341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E47FF10-2DAF-147C-9407-C07AED9F66B0}"/>
              </a:ext>
            </a:extLst>
          </p:cNvPr>
          <p:cNvSpPr/>
          <p:nvPr/>
        </p:nvSpPr>
        <p:spPr>
          <a:xfrm>
            <a:off x="8425440" y="3370215"/>
            <a:ext cx="661481" cy="44751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7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36DEE9-7FD4-21DE-C1FE-D2B3F420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25" y="0"/>
            <a:ext cx="814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933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75</TotalTime>
  <Words>70</Words>
  <Application>Microsoft Office PowerPoint</Application>
  <PresentationFormat>와이드스크린</PresentationFormat>
  <Paragraphs>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 Semilight</vt:lpstr>
      <vt:lpstr>Arial</vt:lpstr>
      <vt:lpstr>Corbel</vt:lpstr>
      <vt:lpstr>Wingdings</vt:lpstr>
      <vt:lpstr>Wingdings 2</vt:lpstr>
      <vt:lpstr>New_Education03</vt:lpstr>
      <vt:lpstr>Python12</vt:lpstr>
      <vt:lpstr>파일 – 파일 다루기   파일 – 파일 읽기, 쓰기   데이터베이스 기초  – 도구설치, 테이블생성, 삭제   DB에서 자료 조회, 입력, 수정, 삭제   파이썬에서 sqlite3 실습1   파이썬에서 sqlite3 실습2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Python12</dc:title>
  <dc:creator>김시현</dc:creator>
  <cp:lastModifiedBy>김시현</cp:lastModifiedBy>
  <cp:revision>6</cp:revision>
  <dcterms:created xsi:type="dcterms:W3CDTF">2022-05-08T12:17:20Z</dcterms:created>
  <dcterms:modified xsi:type="dcterms:W3CDTF">2022-05-08T13:33:02Z</dcterms:modified>
</cp:coreProperties>
</file>