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A05FB-8342-4166-8A94-8C98DEC2CF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B9F9DF-5CFA-4416-8E76-482EF956AB81}">
      <dgm:prSet/>
      <dgm:spPr/>
      <dgm:t>
        <a:bodyPr/>
        <a:lstStyle/>
        <a:p>
          <a:r>
            <a:rPr lang="ko-KR" dirty="0"/>
            <a:t>클래스 </a:t>
          </a:r>
          <a:r>
            <a:rPr lang="en-US" dirty="0"/>
            <a:t>- </a:t>
          </a:r>
          <a:r>
            <a:rPr lang="ko-KR" dirty="0"/>
            <a:t>객체지향 프로그래밍</a:t>
          </a:r>
          <a:r>
            <a:rPr lang="en-US" dirty="0"/>
            <a:t>, </a:t>
          </a:r>
          <a:r>
            <a:rPr lang="ko-KR" dirty="0"/>
            <a:t>구조체와 클래스</a:t>
          </a:r>
          <a:endParaRPr lang="en-US" dirty="0"/>
        </a:p>
      </dgm:t>
    </dgm:pt>
    <dgm:pt modelId="{B22ED210-C7D3-465C-B7D0-E9CAA87DA588}" type="parTrans" cxnId="{E5E99774-966F-43A0-A60A-5DB0554AC299}">
      <dgm:prSet/>
      <dgm:spPr/>
      <dgm:t>
        <a:bodyPr/>
        <a:lstStyle/>
        <a:p>
          <a:endParaRPr lang="en-US"/>
        </a:p>
      </dgm:t>
    </dgm:pt>
    <dgm:pt modelId="{DE0FCC95-B229-4F1F-BACF-1538F48DF8BF}" type="sibTrans" cxnId="{E5E99774-966F-43A0-A60A-5DB0554AC299}">
      <dgm:prSet/>
      <dgm:spPr/>
      <dgm:t>
        <a:bodyPr/>
        <a:lstStyle/>
        <a:p>
          <a:endParaRPr lang="en-US"/>
        </a:p>
      </dgm:t>
    </dgm:pt>
    <dgm:pt modelId="{EC38F224-FEB7-4B81-977C-0F32BA2F3E67}">
      <dgm:prSet/>
      <dgm:spPr/>
      <dgm:t>
        <a:bodyPr/>
        <a:lstStyle/>
        <a:p>
          <a:r>
            <a:rPr lang="ko-KR" dirty="0"/>
            <a:t>클래스 </a:t>
          </a:r>
          <a:r>
            <a:rPr lang="en-US" dirty="0"/>
            <a:t>- </a:t>
          </a:r>
          <a:r>
            <a:rPr lang="ko-KR" dirty="0"/>
            <a:t>파이썬 클래스</a:t>
          </a:r>
          <a:r>
            <a:rPr lang="en-US" dirty="0"/>
            <a:t>, self</a:t>
          </a:r>
        </a:p>
      </dgm:t>
    </dgm:pt>
    <dgm:pt modelId="{BADADC52-AA56-4105-A212-E76E540AA6B0}" type="parTrans" cxnId="{1056F707-42F4-493A-93EA-9EDC57322355}">
      <dgm:prSet/>
      <dgm:spPr/>
      <dgm:t>
        <a:bodyPr/>
        <a:lstStyle/>
        <a:p>
          <a:endParaRPr lang="en-US"/>
        </a:p>
      </dgm:t>
    </dgm:pt>
    <dgm:pt modelId="{3B2EFC6F-2F63-4DBE-A7CA-06F792C50625}" type="sibTrans" cxnId="{1056F707-42F4-493A-93EA-9EDC57322355}">
      <dgm:prSet/>
      <dgm:spPr/>
      <dgm:t>
        <a:bodyPr/>
        <a:lstStyle/>
        <a:p>
          <a:endParaRPr lang="en-US"/>
        </a:p>
      </dgm:t>
    </dgm:pt>
    <dgm:pt modelId="{0F78A739-28D9-4A75-B8F6-6CBCE328EFDA}">
      <dgm:prSet/>
      <dgm:spPr/>
      <dgm:t>
        <a:bodyPr/>
        <a:lstStyle/>
        <a:p>
          <a:r>
            <a:rPr lang="ko-KR"/>
            <a:t>클래스 </a:t>
          </a:r>
          <a:r>
            <a:rPr lang="en-US"/>
            <a:t>- </a:t>
          </a:r>
          <a:r>
            <a:rPr lang="ko-KR"/>
            <a:t>생성자</a:t>
          </a:r>
          <a:r>
            <a:rPr lang="en-US"/>
            <a:t>, </a:t>
          </a:r>
          <a:r>
            <a:rPr lang="ko-KR"/>
            <a:t>상속</a:t>
          </a:r>
          <a:r>
            <a:rPr lang="en-US"/>
            <a:t>, </a:t>
          </a:r>
          <a:r>
            <a:rPr lang="ko-KR"/>
            <a:t>정보은닉</a:t>
          </a:r>
          <a:endParaRPr lang="en-US"/>
        </a:p>
      </dgm:t>
    </dgm:pt>
    <dgm:pt modelId="{EF74F738-450F-4E3E-ADCF-7046415A3755}" type="parTrans" cxnId="{D2F3728B-0CA0-45D2-9BD6-36050DED3098}">
      <dgm:prSet/>
      <dgm:spPr/>
      <dgm:t>
        <a:bodyPr/>
        <a:lstStyle/>
        <a:p>
          <a:endParaRPr lang="en-US"/>
        </a:p>
      </dgm:t>
    </dgm:pt>
    <dgm:pt modelId="{DE9308F4-1357-4FF8-9C62-58D3C0A87906}" type="sibTrans" cxnId="{D2F3728B-0CA0-45D2-9BD6-36050DED3098}">
      <dgm:prSet/>
      <dgm:spPr/>
      <dgm:t>
        <a:bodyPr/>
        <a:lstStyle/>
        <a:p>
          <a:endParaRPr lang="en-US"/>
        </a:p>
      </dgm:t>
    </dgm:pt>
    <dgm:pt modelId="{3DF8519E-1C46-4A20-8538-CB09BA8D3A8A}">
      <dgm:prSet/>
      <dgm:spPr/>
      <dgm:t>
        <a:bodyPr/>
        <a:lstStyle/>
        <a:p>
          <a:r>
            <a:rPr lang="ko-KR"/>
            <a:t>메서드 </a:t>
          </a:r>
          <a:r>
            <a:rPr lang="en-US"/>
            <a:t>- </a:t>
          </a:r>
          <a:r>
            <a:rPr lang="ko-KR"/>
            <a:t>클래스메서드</a:t>
          </a:r>
          <a:r>
            <a:rPr lang="en-US"/>
            <a:t>, </a:t>
          </a:r>
          <a:r>
            <a:rPr lang="ko-KR"/>
            <a:t>스테틱메서드</a:t>
          </a:r>
          <a:r>
            <a:rPr lang="en-US"/>
            <a:t>, </a:t>
          </a:r>
          <a:r>
            <a:rPr lang="ko-KR"/>
            <a:t>연산자메서드</a:t>
          </a:r>
          <a:endParaRPr lang="en-US"/>
        </a:p>
      </dgm:t>
    </dgm:pt>
    <dgm:pt modelId="{1DEC4A87-7144-4D57-8EE2-2CCF9088B473}" type="parTrans" cxnId="{26683DF9-FC22-4D4C-9369-35DA3868844A}">
      <dgm:prSet/>
      <dgm:spPr/>
      <dgm:t>
        <a:bodyPr/>
        <a:lstStyle/>
        <a:p>
          <a:endParaRPr lang="en-US"/>
        </a:p>
      </dgm:t>
    </dgm:pt>
    <dgm:pt modelId="{CFAD4417-F5F3-4D4F-814B-4FC19E001593}" type="sibTrans" cxnId="{26683DF9-FC22-4D4C-9369-35DA3868844A}">
      <dgm:prSet/>
      <dgm:spPr/>
      <dgm:t>
        <a:bodyPr/>
        <a:lstStyle/>
        <a:p>
          <a:endParaRPr lang="en-US"/>
        </a:p>
      </dgm:t>
    </dgm:pt>
    <dgm:pt modelId="{3DD9DBB5-7A71-4679-A009-1C5FE2C53A5B}">
      <dgm:prSet/>
      <dgm:spPr/>
      <dgm:t>
        <a:bodyPr/>
        <a:lstStyle/>
        <a:p>
          <a:r>
            <a:rPr lang="ko-KR" dirty="0"/>
            <a:t>유틸리티 클래스 </a:t>
          </a:r>
          <a:r>
            <a:rPr lang="en-US" dirty="0"/>
            <a:t>–Decimal, Fraction</a:t>
          </a:r>
        </a:p>
      </dgm:t>
    </dgm:pt>
    <dgm:pt modelId="{AF2F1A86-4E69-4BB0-9E5F-6F7A8F10C84F}" type="parTrans" cxnId="{B2220833-110C-4A41-9191-A6ACE2D8A70B}">
      <dgm:prSet/>
      <dgm:spPr/>
      <dgm:t>
        <a:bodyPr/>
        <a:lstStyle/>
        <a:p>
          <a:endParaRPr lang="en-US"/>
        </a:p>
      </dgm:t>
    </dgm:pt>
    <dgm:pt modelId="{3F8AC516-D7FC-4F42-A979-40E8790B33AB}" type="sibTrans" cxnId="{B2220833-110C-4A41-9191-A6ACE2D8A70B}">
      <dgm:prSet/>
      <dgm:spPr/>
      <dgm:t>
        <a:bodyPr/>
        <a:lstStyle/>
        <a:p>
          <a:endParaRPr lang="en-US"/>
        </a:p>
      </dgm:t>
    </dgm:pt>
    <dgm:pt modelId="{041A3F83-92B2-460F-8E10-86FFA28E479E}" type="pres">
      <dgm:prSet presAssocID="{826A05FB-8342-4166-8A94-8C98DEC2CF4C}" presName="linear" presStyleCnt="0">
        <dgm:presLayoutVars>
          <dgm:animLvl val="lvl"/>
          <dgm:resizeHandles val="exact"/>
        </dgm:presLayoutVars>
      </dgm:prSet>
      <dgm:spPr/>
    </dgm:pt>
    <dgm:pt modelId="{E4053E33-ABC0-4064-B915-C5A0E4ED5312}" type="pres">
      <dgm:prSet presAssocID="{BDB9F9DF-5CFA-4416-8E76-482EF956AB81}" presName="parentText" presStyleLbl="node1" presStyleIdx="0" presStyleCnt="5" custLinFactY="-109524" custLinFactNeighborX="-199" custLinFactNeighborY="-200000">
        <dgm:presLayoutVars>
          <dgm:chMax val="0"/>
          <dgm:bulletEnabled val="1"/>
        </dgm:presLayoutVars>
      </dgm:prSet>
      <dgm:spPr/>
    </dgm:pt>
    <dgm:pt modelId="{3C96123D-5A28-47EC-8E7F-F33B3DB37754}" type="pres">
      <dgm:prSet presAssocID="{DE0FCC95-B229-4F1F-BACF-1538F48DF8BF}" presName="spacer" presStyleCnt="0"/>
      <dgm:spPr/>
    </dgm:pt>
    <dgm:pt modelId="{49548CBA-5953-411D-99FB-9824EBBA38A9}" type="pres">
      <dgm:prSet presAssocID="{EC38F224-FEB7-4B81-977C-0F32BA2F3E67}" presName="parentText" presStyleLbl="node1" presStyleIdx="1" presStyleCnt="5" custLinFactY="-50899" custLinFactNeighborX="-199" custLinFactNeighborY="-100000">
        <dgm:presLayoutVars>
          <dgm:chMax val="0"/>
          <dgm:bulletEnabled val="1"/>
        </dgm:presLayoutVars>
      </dgm:prSet>
      <dgm:spPr/>
    </dgm:pt>
    <dgm:pt modelId="{0B63898A-3F73-4DEF-B2AF-3F6D374376C2}" type="pres">
      <dgm:prSet presAssocID="{3B2EFC6F-2F63-4DBE-A7CA-06F792C50625}" presName="spacer" presStyleCnt="0"/>
      <dgm:spPr/>
    </dgm:pt>
    <dgm:pt modelId="{FCD60B67-A123-4F01-92C6-C3094635D469}" type="pres">
      <dgm:prSet presAssocID="{0F78A739-28D9-4A75-B8F6-6CBCE328EFDA}" presName="parentText" presStyleLbl="node1" presStyleIdx="2" presStyleCnt="5" custLinFactY="1029" custLinFactNeighborY="100000">
        <dgm:presLayoutVars>
          <dgm:chMax val="0"/>
          <dgm:bulletEnabled val="1"/>
        </dgm:presLayoutVars>
      </dgm:prSet>
      <dgm:spPr/>
    </dgm:pt>
    <dgm:pt modelId="{6EFCDD12-BBA9-43CF-8C6B-43B9C38838C3}" type="pres">
      <dgm:prSet presAssocID="{DE9308F4-1357-4FF8-9C62-58D3C0A87906}" presName="spacer" presStyleCnt="0"/>
      <dgm:spPr/>
    </dgm:pt>
    <dgm:pt modelId="{F66BBBE0-F58E-45BD-B2AA-F365F9D5F89B}" type="pres">
      <dgm:prSet presAssocID="{3DF8519E-1C46-4A20-8538-CB09BA8D3A8A}" presName="parentText" presStyleLbl="node1" presStyleIdx="3" presStyleCnt="5" custLinFactY="66949" custLinFactNeighborX="199" custLinFactNeighborY="100000">
        <dgm:presLayoutVars>
          <dgm:chMax val="0"/>
          <dgm:bulletEnabled val="1"/>
        </dgm:presLayoutVars>
      </dgm:prSet>
      <dgm:spPr/>
    </dgm:pt>
    <dgm:pt modelId="{71C6EA11-85C3-468B-8B55-FD807CB8A333}" type="pres">
      <dgm:prSet presAssocID="{CFAD4417-F5F3-4D4F-814B-4FC19E001593}" presName="spacer" presStyleCnt="0"/>
      <dgm:spPr/>
    </dgm:pt>
    <dgm:pt modelId="{E41E7181-1DB7-46F9-86A8-75D080AC7BA7}" type="pres">
      <dgm:prSet presAssocID="{3DD9DBB5-7A71-4679-A009-1C5FE2C53A5B}" presName="parentText" presStyleLbl="node1" presStyleIdx="4" presStyleCnt="5" custLinFactY="122292" custLinFactNeighborY="200000">
        <dgm:presLayoutVars>
          <dgm:chMax val="0"/>
          <dgm:bulletEnabled val="1"/>
        </dgm:presLayoutVars>
      </dgm:prSet>
      <dgm:spPr/>
    </dgm:pt>
  </dgm:ptLst>
  <dgm:cxnLst>
    <dgm:cxn modelId="{DB437903-AE3B-4C46-A5CF-CE6975FAE622}" type="presOf" srcId="{826A05FB-8342-4166-8A94-8C98DEC2CF4C}" destId="{041A3F83-92B2-460F-8E10-86FFA28E479E}" srcOrd="0" destOrd="0" presId="urn:microsoft.com/office/officeart/2005/8/layout/vList2"/>
    <dgm:cxn modelId="{1056F707-42F4-493A-93EA-9EDC57322355}" srcId="{826A05FB-8342-4166-8A94-8C98DEC2CF4C}" destId="{EC38F224-FEB7-4B81-977C-0F32BA2F3E67}" srcOrd="1" destOrd="0" parTransId="{BADADC52-AA56-4105-A212-E76E540AA6B0}" sibTransId="{3B2EFC6F-2F63-4DBE-A7CA-06F792C50625}"/>
    <dgm:cxn modelId="{323CD212-3BAE-47AD-95BD-A8730CAA256F}" type="presOf" srcId="{EC38F224-FEB7-4B81-977C-0F32BA2F3E67}" destId="{49548CBA-5953-411D-99FB-9824EBBA38A9}" srcOrd="0" destOrd="0" presId="urn:microsoft.com/office/officeart/2005/8/layout/vList2"/>
    <dgm:cxn modelId="{B2220833-110C-4A41-9191-A6ACE2D8A70B}" srcId="{826A05FB-8342-4166-8A94-8C98DEC2CF4C}" destId="{3DD9DBB5-7A71-4679-A009-1C5FE2C53A5B}" srcOrd="4" destOrd="0" parTransId="{AF2F1A86-4E69-4BB0-9E5F-6F7A8F10C84F}" sibTransId="{3F8AC516-D7FC-4F42-A979-40E8790B33AB}"/>
    <dgm:cxn modelId="{9FDD653B-02B0-4A02-8B17-C57BD12BA68C}" type="presOf" srcId="{0F78A739-28D9-4A75-B8F6-6CBCE328EFDA}" destId="{FCD60B67-A123-4F01-92C6-C3094635D469}" srcOrd="0" destOrd="0" presId="urn:microsoft.com/office/officeart/2005/8/layout/vList2"/>
    <dgm:cxn modelId="{E5E99774-966F-43A0-A60A-5DB0554AC299}" srcId="{826A05FB-8342-4166-8A94-8C98DEC2CF4C}" destId="{BDB9F9DF-5CFA-4416-8E76-482EF956AB81}" srcOrd="0" destOrd="0" parTransId="{B22ED210-C7D3-465C-B7D0-E9CAA87DA588}" sibTransId="{DE0FCC95-B229-4F1F-BACF-1538F48DF8BF}"/>
    <dgm:cxn modelId="{D2F3728B-0CA0-45D2-9BD6-36050DED3098}" srcId="{826A05FB-8342-4166-8A94-8C98DEC2CF4C}" destId="{0F78A739-28D9-4A75-B8F6-6CBCE328EFDA}" srcOrd="2" destOrd="0" parTransId="{EF74F738-450F-4E3E-ADCF-7046415A3755}" sibTransId="{DE9308F4-1357-4FF8-9C62-58D3C0A87906}"/>
    <dgm:cxn modelId="{E5BB729B-9B99-4D40-9E0D-90FFF57CABF3}" type="presOf" srcId="{3DD9DBB5-7A71-4679-A009-1C5FE2C53A5B}" destId="{E41E7181-1DB7-46F9-86A8-75D080AC7BA7}" srcOrd="0" destOrd="0" presId="urn:microsoft.com/office/officeart/2005/8/layout/vList2"/>
    <dgm:cxn modelId="{7BEDEBA7-FC14-4AF6-86C0-5E5D7D4B3C60}" type="presOf" srcId="{BDB9F9DF-5CFA-4416-8E76-482EF956AB81}" destId="{E4053E33-ABC0-4064-B915-C5A0E4ED5312}" srcOrd="0" destOrd="0" presId="urn:microsoft.com/office/officeart/2005/8/layout/vList2"/>
    <dgm:cxn modelId="{DB569BB6-D771-4B3E-9751-F3489637060D}" type="presOf" srcId="{3DF8519E-1C46-4A20-8538-CB09BA8D3A8A}" destId="{F66BBBE0-F58E-45BD-B2AA-F365F9D5F89B}" srcOrd="0" destOrd="0" presId="urn:microsoft.com/office/officeart/2005/8/layout/vList2"/>
    <dgm:cxn modelId="{26683DF9-FC22-4D4C-9369-35DA3868844A}" srcId="{826A05FB-8342-4166-8A94-8C98DEC2CF4C}" destId="{3DF8519E-1C46-4A20-8538-CB09BA8D3A8A}" srcOrd="3" destOrd="0" parTransId="{1DEC4A87-7144-4D57-8EE2-2CCF9088B473}" sibTransId="{CFAD4417-F5F3-4D4F-814B-4FC19E001593}"/>
    <dgm:cxn modelId="{05252115-8181-401D-8A36-2AC3DA0BD6BB}" type="presParOf" srcId="{041A3F83-92B2-460F-8E10-86FFA28E479E}" destId="{E4053E33-ABC0-4064-B915-C5A0E4ED5312}" srcOrd="0" destOrd="0" presId="urn:microsoft.com/office/officeart/2005/8/layout/vList2"/>
    <dgm:cxn modelId="{69C0E8C4-516C-4375-8D54-C20FA900AA26}" type="presParOf" srcId="{041A3F83-92B2-460F-8E10-86FFA28E479E}" destId="{3C96123D-5A28-47EC-8E7F-F33B3DB37754}" srcOrd="1" destOrd="0" presId="urn:microsoft.com/office/officeart/2005/8/layout/vList2"/>
    <dgm:cxn modelId="{EFC8988F-F199-4539-9AFB-D602C23A0D6F}" type="presParOf" srcId="{041A3F83-92B2-460F-8E10-86FFA28E479E}" destId="{49548CBA-5953-411D-99FB-9824EBBA38A9}" srcOrd="2" destOrd="0" presId="urn:microsoft.com/office/officeart/2005/8/layout/vList2"/>
    <dgm:cxn modelId="{2FB9EFDA-5C40-4970-837C-EC976808736C}" type="presParOf" srcId="{041A3F83-92B2-460F-8E10-86FFA28E479E}" destId="{0B63898A-3F73-4DEF-B2AF-3F6D374376C2}" srcOrd="3" destOrd="0" presId="urn:microsoft.com/office/officeart/2005/8/layout/vList2"/>
    <dgm:cxn modelId="{2F4BAE1E-4E03-4708-896D-AE2274955678}" type="presParOf" srcId="{041A3F83-92B2-460F-8E10-86FFA28E479E}" destId="{FCD60B67-A123-4F01-92C6-C3094635D469}" srcOrd="4" destOrd="0" presId="urn:microsoft.com/office/officeart/2005/8/layout/vList2"/>
    <dgm:cxn modelId="{E099EC90-85DF-456A-9615-CC190695019F}" type="presParOf" srcId="{041A3F83-92B2-460F-8E10-86FFA28E479E}" destId="{6EFCDD12-BBA9-43CF-8C6B-43B9C38838C3}" srcOrd="5" destOrd="0" presId="urn:microsoft.com/office/officeart/2005/8/layout/vList2"/>
    <dgm:cxn modelId="{0A2BC308-0846-4FD0-8030-FCF3FA783810}" type="presParOf" srcId="{041A3F83-92B2-460F-8E10-86FFA28E479E}" destId="{F66BBBE0-F58E-45BD-B2AA-F365F9D5F89B}" srcOrd="6" destOrd="0" presId="urn:microsoft.com/office/officeart/2005/8/layout/vList2"/>
    <dgm:cxn modelId="{6E46063F-E9C7-4B40-877E-26F2ADCB2353}" type="presParOf" srcId="{041A3F83-92B2-460F-8E10-86FFA28E479E}" destId="{71C6EA11-85C3-468B-8B55-FD807CB8A333}" srcOrd="7" destOrd="0" presId="urn:microsoft.com/office/officeart/2005/8/layout/vList2"/>
    <dgm:cxn modelId="{249E96E6-8099-4305-AD53-E942AFEABDED}" type="presParOf" srcId="{041A3F83-92B2-460F-8E10-86FFA28E479E}" destId="{E41E7181-1DB7-46F9-86A8-75D080AC7B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53E33-ABC0-4064-B915-C5A0E4ED5312}">
      <dsp:nvSpPr>
        <dsp:cNvPr id="0" name=""/>
        <dsp:cNvSpPr/>
      </dsp:nvSpPr>
      <dsp:spPr>
        <a:xfrm>
          <a:off x="0" y="274321"/>
          <a:ext cx="6549718" cy="651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클래스 </a:t>
          </a:r>
          <a:r>
            <a:rPr lang="en-US" sz="2100" kern="1200" dirty="0"/>
            <a:t>- </a:t>
          </a:r>
          <a:r>
            <a:rPr lang="ko-KR" sz="2100" kern="1200" dirty="0"/>
            <a:t>객체지향 프로그래밍</a:t>
          </a:r>
          <a:r>
            <a:rPr lang="en-US" sz="2100" kern="1200" dirty="0"/>
            <a:t>, </a:t>
          </a:r>
          <a:r>
            <a:rPr lang="ko-KR" sz="2100" kern="1200" dirty="0"/>
            <a:t>구조체와 클래스</a:t>
          </a:r>
          <a:endParaRPr lang="en-US" sz="2100" kern="1200" dirty="0"/>
        </a:p>
      </dsp:txBody>
      <dsp:txXfrm>
        <a:off x="31784" y="306105"/>
        <a:ext cx="6486150" cy="587537"/>
      </dsp:txXfrm>
    </dsp:sp>
    <dsp:sp modelId="{49548CBA-5953-411D-99FB-9824EBBA38A9}">
      <dsp:nvSpPr>
        <dsp:cNvPr id="0" name=""/>
        <dsp:cNvSpPr/>
      </dsp:nvSpPr>
      <dsp:spPr>
        <a:xfrm>
          <a:off x="0" y="1428096"/>
          <a:ext cx="6549718" cy="651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클래스 </a:t>
          </a:r>
          <a:r>
            <a:rPr lang="en-US" sz="2100" kern="1200" dirty="0"/>
            <a:t>- </a:t>
          </a:r>
          <a:r>
            <a:rPr lang="ko-KR" sz="2100" kern="1200" dirty="0"/>
            <a:t>파이썬 클래스</a:t>
          </a:r>
          <a:r>
            <a:rPr lang="en-US" sz="2100" kern="1200" dirty="0"/>
            <a:t>, self</a:t>
          </a:r>
        </a:p>
      </dsp:txBody>
      <dsp:txXfrm>
        <a:off x="31784" y="1459880"/>
        <a:ext cx="6486150" cy="587537"/>
      </dsp:txXfrm>
    </dsp:sp>
    <dsp:sp modelId="{FCD60B67-A123-4F01-92C6-C3094635D469}">
      <dsp:nvSpPr>
        <dsp:cNvPr id="0" name=""/>
        <dsp:cNvSpPr/>
      </dsp:nvSpPr>
      <dsp:spPr>
        <a:xfrm>
          <a:off x="0" y="2598747"/>
          <a:ext cx="6549718" cy="651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클래스 </a:t>
          </a:r>
          <a:r>
            <a:rPr lang="en-US" sz="2100" kern="1200"/>
            <a:t>- </a:t>
          </a:r>
          <a:r>
            <a:rPr lang="ko-KR" sz="2100" kern="1200"/>
            <a:t>생성자</a:t>
          </a:r>
          <a:r>
            <a:rPr lang="en-US" sz="2100" kern="1200"/>
            <a:t>, </a:t>
          </a:r>
          <a:r>
            <a:rPr lang="ko-KR" sz="2100" kern="1200"/>
            <a:t>상속</a:t>
          </a:r>
          <a:r>
            <a:rPr lang="en-US" sz="2100" kern="1200"/>
            <a:t>, </a:t>
          </a:r>
          <a:r>
            <a:rPr lang="ko-KR" sz="2100" kern="1200"/>
            <a:t>정보은닉</a:t>
          </a:r>
          <a:endParaRPr lang="en-US" sz="2100" kern="1200"/>
        </a:p>
      </dsp:txBody>
      <dsp:txXfrm>
        <a:off x="31784" y="2630531"/>
        <a:ext cx="6486150" cy="587537"/>
      </dsp:txXfrm>
    </dsp:sp>
    <dsp:sp modelId="{F66BBBE0-F58E-45BD-B2AA-F365F9D5F89B}">
      <dsp:nvSpPr>
        <dsp:cNvPr id="0" name=""/>
        <dsp:cNvSpPr/>
      </dsp:nvSpPr>
      <dsp:spPr>
        <a:xfrm>
          <a:off x="0" y="3739540"/>
          <a:ext cx="6549718" cy="651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메서드 </a:t>
          </a:r>
          <a:r>
            <a:rPr lang="en-US" sz="2100" kern="1200"/>
            <a:t>- </a:t>
          </a:r>
          <a:r>
            <a:rPr lang="ko-KR" sz="2100" kern="1200"/>
            <a:t>클래스메서드</a:t>
          </a:r>
          <a:r>
            <a:rPr lang="en-US" sz="2100" kern="1200"/>
            <a:t>, </a:t>
          </a:r>
          <a:r>
            <a:rPr lang="ko-KR" sz="2100" kern="1200"/>
            <a:t>스테틱메서드</a:t>
          </a:r>
          <a:r>
            <a:rPr lang="en-US" sz="2100" kern="1200"/>
            <a:t>, </a:t>
          </a:r>
          <a:r>
            <a:rPr lang="ko-KR" sz="2100" kern="1200"/>
            <a:t>연산자메서드</a:t>
          </a:r>
          <a:endParaRPr lang="en-US" sz="2100" kern="1200"/>
        </a:p>
      </dsp:txBody>
      <dsp:txXfrm>
        <a:off x="31784" y="3771324"/>
        <a:ext cx="6486150" cy="587537"/>
      </dsp:txXfrm>
    </dsp:sp>
    <dsp:sp modelId="{E41E7181-1DB7-46F9-86A8-75D080AC7BA7}">
      <dsp:nvSpPr>
        <dsp:cNvPr id="0" name=""/>
        <dsp:cNvSpPr/>
      </dsp:nvSpPr>
      <dsp:spPr>
        <a:xfrm>
          <a:off x="0" y="4871946"/>
          <a:ext cx="6549718" cy="651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유틸리티 클래스 </a:t>
          </a:r>
          <a:r>
            <a:rPr lang="en-US" sz="2100" kern="1200" dirty="0"/>
            <a:t>–Decimal, Fraction</a:t>
          </a:r>
        </a:p>
      </dsp:txBody>
      <dsp:txXfrm>
        <a:off x="31784" y="4903730"/>
        <a:ext cx="6486150" cy="587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1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6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6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28CA0A-43DF-48A3-BC5D-8F7118E17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Python13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36DB8-F84C-13DC-A231-BCFD62FF0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kopo05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김시현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70E96-9C33-762C-3F19-3D0BB2D9A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81" r="8246" b="1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51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C9611-7585-184E-B8F2-0A30A335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830251"/>
            <a:ext cx="3411973" cy="5197498"/>
          </a:xfrm>
        </p:spPr>
        <p:txBody>
          <a:bodyPr/>
          <a:lstStyle/>
          <a:p>
            <a:pPr algn="ctr"/>
            <a:r>
              <a:rPr lang="en-US" altLang="ko-KR" b="0" dirty="0"/>
              <a:t>[</a:t>
            </a:r>
            <a:r>
              <a:rPr lang="ko-KR" altLang="en-US" b="0" dirty="0"/>
              <a:t>실습 목차</a:t>
            </a:r>
            <a:r>
              <a:rPr lang="en-US" altLang="ko-KR" b="0" dirty="0"/>
              <a:t>]</a:t>
            </a:r>
            <a:endParaRPr lang="ko-KR" altLang="en-US" b="0" dirty="0"/>
          </a:p>
        </p:txBody>
      </p:sp>
      <p:graphicFrame>
        <p:nvGraphicFramePr>
          <p:cNvPr id="39" name="내용 개체 틀 2">
            <a:extLst>
              <a:ext uri="{FF2B5EF4-FFF2-40B4-BE49-F238E27FC236}">
                <a16:creationId xmlns:a16="http://schemas.microsoft.com/office/drawing/2014/main" id="{B9351C7C-5ED8-1F89-5C48-75B32A771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31000"/>
              </p:ext>
            </p:extLst>
          </p:nvPr>
        </p:nvGraphicFramePr>
        <p:xfrm>
          <a:off x="5187305" y="571880"/>
          <a:ext cx="6549718" cy="571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48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846CE5A-BF89-AC7F-C858-8353CB85B746}"/>
              </a:ext>
            </a:extLst>
          </p:cNvPr>
          <p:cNvGrpSpPr/>
          <p:nvPr/>
        </p:nvGrpSpPr>
        <p:grpSpPr>
          <a:xfrm>
            <a:off x="274321" y="114300"/>
            <a:ext cx="11643358" cy="6629400"/>
            <a:chOff x="274321" y="114300"/>
            <a:chExt cx="11643358" cy="6629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B42FF6-C03C-2285-C1B0-D4146EC62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59" r="5307"/>
            <a:stretch/>
          </p:blipFill>
          <p:spPr>
            <a:xfrm>
              <a:off x="274321" y="114300"/>
              <a:ext cx="9470571" cy="66294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EBEBEF-2B45-019A-0314-FF9C3040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379" y="114300"/>
              <a:ext cx="1257300" cy="6629400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8E87586-CA47-E3A3-0A2D-C8566438A7FD}"/>
                </a:ext>
              </a:extLst>
            </p:cNvPr>
            <p:cNvSpPr/>
            <p:nvPr/>
          </p:nvSpPr>
          <p:spPr>
            <a:xfrm>
              <a:off x="9856470" y="3226526"/>
              <a:ext cx="692331" cy="5225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62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2B198E2-A528-B68E-11EA-998CAB98373D}"/>
              </a:ext>
            </a:extLst>
          </p:cNvPr>
          <p:cNvGrpSpPr/>
          <p:nvPr/>
        </p:nvGrpSpPr>
        <p:grpSpPr>
          <a:xfrm>
            <a:off x="367972" y="96715"/>
            <a:ext cx="11456055" cy="6664569"/>
            <a:chOff x="220614" y="96715"/>
            <a:chExt cx="11456055" cy="66645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FEF3A06-5DA9-DC5C-3797-16BC2E58E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8" r="24909"/>
            <a:stretch/>
          </p:blipFill>
          <p:spPr>
            <a:xfrm>
              <a:off x="220614" y="96715"/>
              <a:ext cx="6433105" cy="666456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D0B937-3E96-7B4E-9366-DD28440A1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338" y="96716"/>
              <a:ext cx="1888940" cy="666456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06E950-9161-F852-BC75-FD05C9E2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1125" y="96716"/>
              <a:ext cx="1905544" cy="6664568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DD896056-A5A9-85B2-452E-4D4F41A50ACC}"/>
                </a:ext>
              </a:extLst>
            </p:cNvPr>
            <p:cNvSpPr/>
            <p:nvPr/>
          </p:nvSpPr>
          <p:spPr>
            <a:xfrm>
              <a:off x="6852863" y="3167742"/>
              <a:ext cx="692331" cy="5225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5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5E578F6-2047-7DBD-C25F-45560C64D008}"/>
              </a:ext>
            </a:extLst>
          </p:cNvPr>
          <p:cNvGrpSpPr/>
          <p:nvPr/>
        </p:nvGrpSpPr>
        <p:grpSpPr>
          <a:xfrm>
            <a:off x="1117795" y="172318"/>
            <a:ext cx="9956410" cy="6513364"/>
            <a:chOff x="650630" y="0"/>
            <a:chExt cx="10483225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C2FBBC-A7EB-2D2F-282D-F13B27CE7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69" r="15986"/>
            <a:stretch/>
          </p:blipFill>
          <p:spPr>
            <a:xfrm>
              <a:off x="650630" y="0"/>
              <a:ext cx="8106507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1127A8-FE87-1468-9E3C-229EE5064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6842" y="0"/>
              <a:ext cx="1237013" cy="6858000"/>
            </a:xfrm>
            <a:prstGeom prst="rect">
              <a:avLst/>
            </a:prstGeom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58A04547-150E-918C-D4ED-A0D4F1FDC53C}"/>
                </a:ext>
              </a:extLst>
            </p:cNvPr>
            <p:cNvSpPr/>
            <p:nvPr/>
          </p:nvSpPr>
          <p:spPr>
            <a:xfrm>
              <a:off x="8980824" y="3167743"/>
              <a:ext cx="692331" cy="5225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2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04468B-D209-5B98-021C-73BBACCE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27" y="0"/>
            <a:ext cx="9529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1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7A7C75-7CE3-9BEB-1E1B-A6EA92F6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08" y="0"/>
            <a:ext cx="9993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3969B4-22CA-00D1-D57E-DB253726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9575"/>
            <a:ext cx="115062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4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813DEE-1729-2B9E-CE2E-B5559F3A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44" y="0"/>
            <a:ext cx="9644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745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D28D8A"/>
      </a:accent1>
      <a:accent2>
        <a:srgbClr val="C89970"/>
      </a:accent2>
      <a:accent3>
        <a:srgbClr val="ACA571"/>
      </a:accent3>
      <a:accent4>
        <a:srgbClr val="94AA5F"/>
      </a:accent4>
      <a:accent5>
        <a:srgbClr val="83AD72"/>
      </a:accent5>
      <a:accent6>
        <a:srgbClr val="64B36E"/>
      </a:accent6>
      <a:hlink>
        <a:srgbClr val="578D8F"/>
      </a:hlink>
      <a:folHlink>
        <a:srgbClr val="7F7F7F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와이드스크린</PresentationFormat>
  <Paragraphs>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 Semilight</vt:lpstr>
      <vt:lpstr>Malgun Gothic</vt:lpstr>
      <vt:lpstr>Corbel</vt:lpstr>
      <vt:lpstr>ShojiVTI</vt:lpstr>
      <vt:lpstr>Python13</vt:lpstr>
      <vt:lpstr>[실습 목차]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Python13</dc:title>
  <dc:creator>김시현</dc:creator>
  <cp:lastModifiedBy>김시현</cp:lastModifiedBy>
  <cp:revision>7</cp:revision>
  <dcterms:created xsi:type="dcterms:W3CDTF">2022-05-08T13:33:25Z</dcterms:created>
  <dcterms:modified xsi:type="dcterms:W3CDTF">2022-05-08T13:51:58Z</dcterms:modified>
</cp:coreProperties>
</file>