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78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932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6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2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876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80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90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47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66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935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188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cap="all" spc="1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 cap="none" spc="1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60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35" r:id="rId6"/>
    <p:sldLayoutId id="2147484031" r:id="rId7"/>
    <p:sldLayoutId id="2147484032" r:id="rId8"/>
    <p:sldLayoutId id="2147484033" r:id="rId9"/>
    <p:sldLayoutId id="2147484034" r:id="rId10"/>
    <p:sldLayoutId id="214748403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4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0" kern="1200" spc="4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4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0" kern="1200" spc="4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4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44CA2EAD-E7C7-4F64-924A-52D34FD75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0BCFAFB-8AC3-D83B-3B4B-5DFBADE7C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5975" y="1080000"/>
            <a:ext cx="6307200" cy="2185200"/>
          </a:xfrm>
        </p:spPr>
        <p:txBody>
          <a:bodyPr>
            <a:normAutofit/>
          </a:bodyPr>
          <a:lstStyle/>
          <a:p>
            <a:r>
              <a:rPr lang="en-US" altLang="ko-KR" sz="6000" dirty="0"/>
              <a:t>Python2</a:t>
            </a:r>
            <a:endParaRPr lang="ko-KR" altLang="en-US" sz="6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D608B7-653E-911D-515B-EF23A8067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5975" y="4068000"/>
            <a:ext cx="6307200" cy="171050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2">
                    <a:lumMod val="90000"/>
                    <a:lumOff val="10000"/>
                    <a:alpha val="60000"/>
                  </a:schemeClr>
                </a:solidFill>
                <a:latin typeface="+mn-ea"/>
              </a:rPr>
              <a:t>kopo05 </a:t>
            </a:r>
            <a:r>
              <a:rPr lang="ko-KR" altLang="en-US" dirty="0">
                <a:solidFill>
                  <a:schemeClr val="tx2">
                    <a:lumMod val="90000"/>
                    <a:lumOff val="10000"/>
                    <a:alpha val="60000"/>
                  </a:schemeClr>
                </a:solidFill>
                <a:latin typeface="+mn-ea"/>
              </a:rPr>
              <a:t>김시현</a:t>
            </a:r>
          </a:p>
        </p:txBody>
      </p:sp>
      <p:pic>
        <p:nvPicPr>
          <p:cNvPr id="4" name="Picture 3" descr="3D 육각형의 위쪽 모습">
            <a:extLst>
              <a:ext uri="{FF2B5EF4-FFF2-40B4-BE49-F238E27FC236}">
                <a16:creationId xmlns:a16="http://schemas.microsoft.com/office/drawing/2014/main" id="{CE66C1C4-E110-FD92-3C23-F51EDC6EDB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8" r="31406" b="-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9575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818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2EE047-566C-48D4-9F44-4BB3B58F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B689DDC-CFE4-0A60-A8D5-280104CAC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45926"/>
            <a:ext cx="3531600" cy="2483074"/>
          </a:xfrm>
        </p:spPr>
        <p:txBody>
          <a:bodyPr anchor="t">
            <a:normAutofit/>
          </a:bodyPr>
          <a:lstStyle/>
          <a:p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BCE507-DC02-C2A0-BE06-E54EE743D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457" y="935999"/>
            <a:ext cx="6114543" cy="4832975"/>
          </a:xfrm>
        </p:spPr>
        <p:txBody>
          <a:bodyPr>
            <a:normAutofit/>
          </a:bodyPr>
          <a:lstStyle/>
          <a:p>
            <a:endParaRPr lang="ko-KR" alt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48EE24C-0DEE-4852-98D1-766934BDA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H="1">
            <a:off x="1119768" y="3861832"/>
            <a:ext cx="1785984" cy="2211229"/>
            <a:chOff x="3125006" y="3171595"/>
            <a:chExt cx="1785984" cy="221122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6CBEAFE-2CF0-4684-B451-EB4CC26C1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136819" y="3174345"/>
              <a:ext cx="1760933" cy="2208479"/>
              <a:chOff x="4749017" y="2998646"/>
              <a:chExt cx="1760933" cy="2208479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829D087-6E8C-49B4-8B14-A7322D6C92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5630197" y="2998646"/>
                <a:ext cx="0" cy="220847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06AD7EE-911D-452D-BB96-558319A672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0" flipH="1">
                <a:off x="4749017" y="4416771"/>
                <a:ext cx="1760933" cy="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Rectangle 30">
                <a:extLst>
                  <a:ext uri="{FF2B5EF4-FFF2-40B4-BE49-F238E27FC236}">
                    <a16:creationId xmlns:a16="http://schemas.microsoft.com/office/drawing/2014/main" id="{EFB3432A-F33E-4636-93EA-39E5DE75C6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5136242" y="3224252"/>
                <a:ext cx="987915" cy="987915"/>
              </a:xfrm>
              <a:custGeom>
                <a:avLst/>
                <a:gdLst>
                  <a:gd name="connsiteX0" fmla="*/ 0 w 1302493"/>
                  <a:gd name="connsiteY0" fmla="*/ 0 h 1302493"/>
                  <a:gd name="connsiteX1" fmla="*/ 1302493 w 1302493"/>
                  <a:gd name="connsiteY1" fmla="*/ 0 h 1302493"/>
                  <a:gd name="connsiteX2" fmla="*/ 1302493 w 1302493"/>
                  <a:gd name="connsiteY2" fmla="*/ 1302493 h 1302493"/>
                  <a:gd name="connsiteX3" fmla="*/ 0 w 1302493"/>
                  <a:gd name="connsiteY3" fmla="*/ 1302493 h 1302493"/>
                  <a:gd name="connsiteX4" fmla="*/ 0 w 1302493"/>
                  <a:gd name="connsiteY4" fmla="*/ 0 h 1302493"/>
                  <a:gd name="connsiteX0" fmla="*/ 1302493 w 1393933"/>
                  <a:gd name="connsiteY0" fmla="*/ 1302493 h 1393933"/>
                  <a:gd name="connsiteX1" fmla="*/ 0 w 1393933"/>
                  <a:gd name="connsiteY1" fmla="*/ 1302493 h 1393933"/>
                  <a:gd name="connsiteX2" fmla="*/ 0 w 1393933"/>
                  <a:gd name="connsiteY2" fmla="*/ 0 h 1393933"/>
                  <a:gd name="connsiteX3" fmla="*/ 1302493 w 1393933"/>
                  <a:gd name="connsiteY3" fmla="*/ 0 h 1393933"/>
                  <a:gd name="connsiteX4" fmla="*/ 1393933 w 1393933"/>
                  <a:gd name="connsiteY4" fmla="*/ 1393933 h 1393933"/>
                  <a:gd name="connsiteX0" fmla="*/ 0 w 1393933"/>
                  <a:gd name="connsiteY0" fmla="*/ 1302493 h 1393933"/>
                  <a:gd name="connsiteX1" fmla="*/ 0 w 1393933"/>
                  <a:gd name="connsiteY1" fmla="*/ 0 h 1393933"/>
                  <a:gd name="connsiteX2" fmla="*/ 1302493 w 1393933"/>
                  <a:gd name="connsiteY2" fmla="*/ 0 h 1393933"/>
                  <a:gd name="connsiteX3" fmla="*/ 1393933 w 1393933"/>
                  <a:gd name="connsiteY3" fmla="*/ 1393933 h 1393933"/>
                  <a:gd name="connsiteX0" fmla="*/ 0 w 1302493"/>
                  <a:gd name="connsiteY0" fmla="*/ 1302493 h 1302493"/>
                  <a:gd name="connsiteX1" fmla="*/ 0 w 1302493"/>
                  <a:gd name="connsiteY1" fmla="*/ 0 h 1302493"/>
                  <a:gd name="connsiteX2" fmla="*/ 1302493 w 1302493"/>
                  <a:gd name="connsiteY2" fmla="*/ 0 h 1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2493" h="1302493">
                    <a:moveTo>
                      <a:pt x="0" y="1302493"/>
                    </a:moveTo>
                    <a:lnTo>
                      <a:pt x="0" y="0"/>
                    </a:lnTo>
                    <a:lnTo>
                      <a:pt x="1302493" y="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30">
                <a:extLst>
                  <a:ext uri="{FF2B5EF4-FFF2-40B4-BE49-F238E27FC236}">
                    <a16:creationId xmlns:a16="http://schemas.microsoft.com/office/drawing/2014/main" id="{201E85ED-EC70-4C1F-ADA1-385AFA3DBC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5327037" y="3070731"/>
                <a:ext cx="606323" cy="606323"/>
              </a:xfrm>
              <a:custGeom>
                <a:avLst/>
                <a:gdLst>
                  <a:gd name="connsiteX0" fmla="*/ 0 w 1302493"/>
                  <a:gd name="connsiteY0" fmla="*/ 0 h 1302493"/>
                  <a:gd name="connsiteX1" fmla="*/ 1302493 w 1302493"/>
                  <a:gd name="connsiteY1" fmla="*/ 0 h 1302493"/>
                  <a:gd name="connsiteX2" fmla="*/ 1302493 w 1302493"/>
                  <a:gd name="connsiteY2" fmla="*/ 1302493 h 1302493"/>
                  <a:gd name="connsiteX3" fmla="*/ 0 w 1302493"/>
                  <a:gd name="connsiteY3" fmla="*/ 1302493 h 1302493"/>
                  <a:gd name="connsiteX4" fmla="*/ 0 w 1302493"/>
                  <a:gd name="connsiteY4" fmla="*/ 0 h 1302493"/>
                  <a:gd name="connsiteX0" fmla="*/ 1302493 w 1393933"/>
                  <a:gd name="connsiteY0" fmla="*/ 1302493 h 1393933"/>
                  <a:gd name="connsiteX1" fmla="*/ 0 w 1393933"/>
                  <a:gd name="connsiteY1" fmla="*/ 1302493 h 1393933"/>
                  <a:gd name="connsiteX2" fmla="*/ 0 w 1393933"/>
                  <a:gd name="connsiteY2" fmla="*/ 0 h 1393933"/>
                  <a:gd name="connsiteX3" fmla="*/ 1302493 w 1393933"/>
                  <a:gd name="connsiteY3" fmla="*/ 0 h 1393933"/>
                  <a:gd name="connsiteX4" fmla="*/ 1393933 w 1393933"/>
                  <a:gd name="connsiteY4" fmla="*/ 1393933 h 1393933"/>
                  <a:gd name="connsiteX0" fmla="*/ 0 w 1393933"/>
                  <a:gd name="connsiteY0" fmla="*/ 1302493 h 1393933"/>
                  <a:gd name="connsiteX1" fmla="*/ 0 w 1393933"/>
                  <a:gd name="connsiteY1" fmla="*/ 0 h 1393933"/>
                  <a:gd name="connsiteX2" fmla="*/ 1302493 w 1393933"/>
                  <a:gd name="connsiteY2" fmla="*/ 0 h 1393933"/>
                  <a:gd name="connsiteX3" fmla="*/ 1393933 w 1393933"/>
                  <a:gd name="connsiteY3" fmla="*/ 1393933 h 1393933"/>
                  <a:gd name="connsiteX0" fmla="*/ 0 w 1302493"/>
                  <a:gd name="connsiteY0" fmla="*/ 1302493 h 1302493"/>
                  <a:gd name="connsiteX1" fmla="*/ 0 w 1302493"/>
                  <a:gd name="connsiteY1" fmla="*/ 0 h 1302493"/>
                  <a:gd name="connsiteX2" fmla="*/ 1302493 w 1302493"/>
                  <a:gd name="connsiteY2" fmla="*/ 0 h 1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2493" h="1302493">
                    <a:moveTo>
                      <a:pt x="0" y="1302493"/>
                    </a:moveTo>
                    <a:lnTo>
                      <a:pt x="0" y="0"/>
                    </a:lnTo>
                    <a:lnTo>
                      <a:pt x="1302493" y="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12">
              <a:extLst>
                <a:ext uri="{FF2B5EF4-FFF2-40B4-BE49-F238E27FC236}">
                  <a16:creationId xmlns:a16="http://schemas.microsoft.com/office/drawing/2014/main" id="{596CFCCC-96DF-4A61-9E5D-558B1B947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125006" y="3171595"/>
              <a:ext cx="1785984" cy="1799739"/>
              <a:chOff x="6879836" y="3516901"/>
              <a:chExt cx="1785984" cy="1799739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FC78AD6F-09CE-4B30-BD5B-385DC487EF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879836" y="3521665"/>
                <a:ext cx="892801" cy="1794975"/>
              </a:xfrm>
              <a:custGeom>
                <a:avLst/>
                <a:gdLst>
                  <a:gd name="connsiteX0" fmla="*/ 892801 w 892801"/>
                  <a:gd name="connsiteY0" fmla="*/ 0 h 1794975"/>
                  <a:gd name="connsiteX1" fmla="*/ 892801 w 892801"/>
                  <a:gd name="connsiteY1" fmla="*/ 1434622 h 1794975"/>
                  <a:gd name="connsiteX2" fmla="*/ 845919 w 892801"/>
                  <a:gd name="connsiteY2" fmla="*/ 1533379 h 1794975"/>
                  <a:gd name="connsiteX3" fmla="*/ 440820 w 892801"/>
                  <a:gd name="connsiteY3" fmla="*/ 1794916 h 1794975"/>
                  <a:gd name="connsiteX4" fmla="*/ 379878 w 892801"/>
                  <a:gd name="connsiteY4" fmla="*/ 1791253 h 1794975"/>
                  <a:gd name="connsiteX5" fmla="*/ 763083 w 892801"/>
                  <a:gd name="connsiteY5" fmla="*/ 100140 h 1794975"/>
                  <a:gd name="connsiteX6" fmla="*/ 892801 w 892801"/>
                  <a:gd name="connsiteY6" fmla="*/ 0 h 1794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2801" h="1794975">
                    <a:moveTo>
                      <a:pt x="892801" y="0"/>
                    </a:moveTo>
                    <a:lnTo>
                      <a:pt x="892801" y="1434622"/>
                    </a:lnTo>
                    <a:lnTo>
                      <a:pt x="845919" y="1533379"/>
                    </a:lnTo>
                    <a:cubicBezTo>
                      <a:pt x="735106" y="1711682"/>
                      <a:pt x="584368" y="1792418"/>
                      <a:pt x="440820" y="1794916"/>
                    </a:cubicBezTo>
                    <a:cubicBezTo>
                      <a:pt x="420314" y="1795273"/>
                      <a:pt x="399954" y="1794033"/>
                      <a:pt x="379878" y="1791253"/>
                    </a:cubicBezTo>
                    <a:cubicBezTo>
                      <a:pt x="-41718" y="1732871"/>
                      <a:pt x="-338017" y="995203"/>
                      <a:pt x="763083" y="100140"/>
                    </a:cubicBezTo>
                    <a:lnTo>
                      <a:pt x="89280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5CE9B157-EB63-48A0-9199-65F4594C1C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72637" y="3516901"/>
                <a:ext cx="893183" cy="1795123"/>
              </a:xfrm>
              <a:custGeom>
                <a:avLst/>
                <a:gdLst>
                  <a:gd name="connsiteX0" fmla="*/ 191 w 893183"/>
                  <a:gd name="connsiteY0" fmla="*/ 0 h 1795123"/>
                  <a:gd name="connsiteX1" fmla="*/ 130101 w 893183"/>
                  <a:gd name="connsiteY1" fmla="*/ 100288 h 1795123"/>
                  <a:gd name="connsiteX2" fmla="*/ 513306 w 893183"/>
                  <a:gd name="connsiteY2" fmla="*/ 1791401 h 1795123"/>
                  <a:gd name="connsiteX3" fmla="*/ 47265 w 893183"/>
                  <a:gd name="connsiteY3" fmla="*/ 1533527 h 1795123"/>
                  <a:gd name="connsiteX4" fmla="*/ 192 w 893183"/>
                  <a:gd name="connsiteY4" fmla="*/ 1434367 h 1795123"/>
                  <a:gd name="connsiteX5" fmla="*/ 192 w 893183"/>
                  <a:gd name="connsiteY5" fmla="*/ 1438981 h 1795123"/>
                  <a:gd name="connsiteX6" fmla="*/ 0 w 893183"/>
                  <a:gd name="connsiteY6" fmla="*/ 1439386 h 1795123"/>
                  <a:gd name="connsiteX7" fmla="*/ 0 w 893183"/>
                  <a:gd name="connsiteY7" fmla="*/ 4764 h 1795123"/>
                  <a:gd name="connsiteX8" fmla="*/ 191 w 893183"/>
                  <a:gd name="connsiteY8" fmla="*/ 4616 h 1795123"/>
                  <a:gd name="connsiteX9" fmla="*/ 191 w 893183"/>
                  <a:gd name="connsiteY9" fmla="*/ 0 h 1795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93183" h="1795123">
                    <a:moveTo>
                      <a:pt x="191" y="0"/>
                    </a:moveTo>
                    <a:lnTo>
                      <a:pt x="130101" y="100288"/>
                    </a:lnTo>
                    <a:cubicBezTo>
                      <a:pt x="1231201" y="995351"/>
                      <a:pt x="934902" y="1733019"/>
                      <a:pt x="513306" y="1791401"/>
                    </a:cubicBezTo>
                    <a:cubicBezTo>
                      <a:pt x="352699" y="1813642"/>
                      <a:pt x="173909" y="1737302"/>
                      <a:pt x="47265" y="1533527"/>
                    </a:cubicBezTo>
                    <a:lnTo>
                      <a:pt x="192" y="1434367"/>
                    </a:lnTo>
                    <a:lnTo>
                      <a:pt x="192" y="1438981"/>
                    </a:lnTo>
                    <a:lnTo>
                      <a:pt x="0" y="1439386"/>
                    </a:lnTo>
                    <a:lnTo>
                      <a:pt x="0" y="4764"/>
                    </a:lnTo>
                    <a:lnTo>
                      <a:pt x="191" y="4616"/>
                    </a:lnTo>
                    <a:lnTo>
                      <a:pt x="19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30694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16A5661-2CFE-478C-BAC3-729F393F3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0C5D84-E1C9-CFC5-BD64-776AC18D5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508125"/>
            <a:ext cx="3899982" cy="3838576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3600" dirty="0"/>
              <a:t>[</a:t>
            </a:r>
            <a:r>
              <a:rPr lang="ko-KR" altLang="en-US" sz="3600" dirty="0"/>
              <a:t>실습 목차</a:t>
            </a:r>
            <a:r>
              <a:rPr lang="en-US" altLang="ko-KR" sz="3600" dirty="0"/>
              <a:t>]</a:t>
            </a:r>
            <a:endParaRPr lang="ko-KR" altLang="en-US" sz="36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17C5DB0-7DD2-458D-B2D6-43AD6AB88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4357" y="198422"/>
            <a:ext cx="788808" cy="1273628"/>
            <a:chOff x="554357" y="198422"/>
            <a:chExt cx="788808" cy="127362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7C83ECF-756B-4492-843B-918CC1105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002750" y="198422"/>
              <a:ext cx="340415" cy="340415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F058DD3-3916-4C08-B24C-579AB28BC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8100000" flipH="1">
              <a:off x="554357" y="402322"/>
              <a:ext cx="641183" cy="1069728"/>
              <a:chOff x="6484112" y="2967038"/>
              <a:chExt cx="641183" cy="1069728"/>
            </a:xfrm>
          </p:grpSpPr>
          <p:grpSp>
            <p:nvGrpSpPr>
              <p:cNvPr id="55" name="Group 12">
                <a:extLst>
                  <a:ext uri="{FF2B5EF4-FFF2-40B4-BE49-F238E27FC236}">
                    <a16:creationId xmlns:a16="http://schemas.microsoft.com/office/drawing/2014/main" id="{8D110D46-B042-4353-93DE-70E69ECEA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18" name="Freeform 68">
                  <a:extLst>
                    <a:ext uri="{FF2B5EF4-FFF2-40B4-BE49-F238E27FC236}">
                      <a16:creationId xmlns:a16="http://schemas.microsoft.com/office/drawing/2014/main" id="{E214E373-86E1-401E-AED2-85946BACF9C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Freeform 69">
                  <a:extLst>
                    <a:ext uri="{FF2B5EF4-FFF2-40B4-BE49-F238E27FC236}">
                      <a16:creationId xmlns:a16="http://schemas.microsoft.com/office/drawing/2014/main" id="{1691C68F-E553-4087-B3CD-06675355AAF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Line 70">
                  <a:extLst>
                    <a:ext uri="{FF2B5EF4-FFF2-40B4-BE49-F238E27FC236}">
                      <a16:creationId xmlns:a16="http://schemas.microsoft.com/office/drawing/2014/main" id="{B13009C4-8616-47EF-BB18-A5E66A51929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6" name="Group 13">
                <a:extLst>
                  <a:ext uri="{FF2B5EF4-FFF2-40B4-BE49-F238E27FC236}">
                    <a16:creationId xmlns:a16="http://schemas.microsoft.com/office/drawing/2014/main" id="{7926455A-FC5C-4B86-8A74-CE4D2F87D4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15" name="Freeform 68">
                  <a:extLst>
                    <a:ext uri="{FF2B5EF4-FFF2-40B4-BE49-F238E27FC236}">
                      <a16:creationId xmlns:a16="http://schemas.microsoft.com/office/drawing/2014/main" id="{A78AACFD-FC9C-4CB1-A53D-E25D19ABF57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Freeform 69">
                  <a:extLst>
                    <a:ext uri="{FF2B5EF4-FFF2-40B4-BE49-F238E27FC236}">
                      <a16:creationId xmlns:a16="http://schemas.microsoft.com/office/drawing/2014/main" id="{7642CF8C-E6A9-4EBD-8606-8C51CFA327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Line 70">
                  <a:extLst>
                    <a:ext uri="{FF2B5EF4-FFF2-40B4-BE49-F238E27FC236}">
                      <a16:creationId xmlns:a16="http://schemas.microsoft.com/office/drawing/2014/main" id="{1EDA345F-CA5B-4CCA-B550-CF69B956A6D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171395C-0D5B-4C83-8CEB-2648A2239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3159000"/>
            <a:ext cx="0" cy="540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455A3A-3BE7-A462-472B-B83AA1067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801" y="1079499"/>
            <a:ext cx="4457200" cy="4689476"/>
          </a:xfrm>
        </p:spPr>
        <p:txBody>
          <a:bodyPr anchor="ctr">
            <a:norm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US" altLang="ko-KR" sz="20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  <a:ea typeface="+mn-ea"/>
              </a:rPr>
              <a:t>1. </a:t>
            </a:r>
            <a:r>
              <a:rPr lang="ko-KR" altLang="en-US" sz="20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  <a:ea typeface="+mn-ea"/>
              </a:rPr>
              <a:t>기본 구조 </a:t>
            </a:r>
            <a:r>
              <a:rPr lang="en-US" altLang="ko-KR" sz="20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  <a:ea typeface="+mn-ea"/>
              </a:rPr>
              <a:t>- </a:t>
            </a:r>
            <a:r>
              <a:rPr lang="ko-KR" altLang="en-US" sz="20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  <a:ea typeface="+mn-ea"/>
              </a:rPr>
              <a:t>주의사항</a:t>
            </a:r>
            <a:endParaRPr lang="en-US" altLang="ko-KR" sz="2000" b="0" dirty="0">
              <a:solidFill>
                <a:schemeClr val="tx2">
                  <a:lumMod val="90000"/>
                  <a:lumOff val="10000"/>
                </a:schemeClr>
              </a:solidFill>
              <a:latin typeface="+mn-ea"/>
              <a:ea typeface="+mn-ea"/>
            </a:endParaRPr>
          </a:p>
          <a:p>
            <a:pPr marL="457200" indent="-457200">
              <a:lnSpc>
                <a:spcPct val="90000"/>
              </a:lnSpc>
            </a:pPr>
            <a:endParaRPr lang="en-US" altLang="ko-KR" sz="2000" b="0" dirty="0">
              <a:solidFill>
                <a:schemeClr val="tx2">
                  <a:lumMod val="90000"/>
                  <a:lumOff val="10000"/>
                </a:schemeClr>
              </a:solidFill>
              <a:latin typeface="+mn-ea"/>
              <a:ea typeface="+mn-ea"/>
            </a:endParaRPr>
          </a:p>
          <a:p>
            <a:pPr marL="457200" indent="-457200">
              <a:lnSpc>
                <a:spcPct val="90000"/>
              </a:lnSpc>
            </a:pPr>
            <a:r>
              <a:rPr lang="en-US" altLang="ko-KR" sz="20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  <a:ea typeface="+mn-ea"/>
              </a:rPr>
              <a:t>2. </a:t>
            </a:r>
            <a:r>
              <a:rPr lang="ko-KR" altLang="en-US" sz="20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  <a:ea typeface="+mn-ea"/>
              </a:rPr>
              <a:t>기본 구조 </a:t>
            </a:r>
            <a:r>
              <a:rPr lang="en-US" altLang="ko-KR" sz="20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  <a:ea typeface="+mn-ea"/>
              </a:rPr>
              <a:t>- </a:t>
            </a:r>
            <a:r>
              <a:rPr lang="ko-KR" altLang="en-US" sz="20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  <a:ea typeface="+mn-ea"/>
              </a:rPr>
              <a:t>출력</a:t>
            </a:r>
            <a:endParaRPr lang="en-US" altLang="ko-KR" sz="2000" b="0" dirty="0">
              <a:solidFill>
                <a:schemeClr val="tx2">
                  <a:lumMod val="90000"/>
                  <a:lumOff val="10000"/>
                </a:schemeClr>
              </a:solidFill>
              <a:latin typeface="+mn-ea"/>
              <a:ea typeface="+mn-ea"/>
            </a:endParaRPr>
          </a:p>
          <a:p>
            <a:pPr marL="457200" indent="-457200">
              <a:lnSpc>
                <a:spcPct val="90000"/>
              </a:lnSpc>
            </a:pPr>
            <a:endParaRPr lang="en-US" altLang="ko-KR" sz="2000" b="0" dirty="0">
              <a:solidFill>
                <a:schemeClr val="tx2">
                  <a:lumMod val="90000"/>
                  <a:lumOff val="10000"/>
                </a:schemeClr>
              </a:solidFill>
              <a:latin typeface="+mn-ea"/>
              <a:ea typeface="+mn-ea"/>
            </a:endParaRPr>
          </a:p>
          <a:p>
            <a:pPr marL="457200" indent="-457200">
              <a:lnSpc>
                <a:spcPct val="90000"/>
              </a:lnSpc>
            </a:pPr>
            <a:r>
              <a:rPr lang="en-US" altLang="ko-KR" sz="20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  <a:ea typeface="+mn-ea"/>
              </a:rPr>
              <a:t>3. </a:t>
            </a:r>
            <a:r>
              <a:rPr lang="ko-KR" altLang="en-US" sz="20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  <a:ea typeface="+mn-ea"/>
              </a:rPr>
              <a:t>기본 구조 </a:t>
            </a:r>
            <a:r>
              <a:rPr lang="en-US" altLang="ko-KR" sz="20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  <a:ea typeface="+mn-ea"/>
              </a:rPr>
              <a:t>- </a:t>
            </a:r>
            <a:r>
              <a:rPr lang="ko-KR" altLang="en-US" sz="20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  <a:ea typeface="+mn-ea"/>
              </a:rPr>
              <a:t>입력</a:t>
            </a:r>
            <a:endParaRPr lang="en-US" altLang="ko-KR" sz="2000" b="0" dirty="0">
              <a:solidFill>
                <a:schemeClr val="tx2">
                  <a:lumMod val="90000"/>
                  <a:lumOff val="10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90000"/>
              </a:lnSpc>
            </a:pPr>
            <a:endParaRPr lang="en-US" altLang="ko-KR" sz="2000" b="0" dirty="0">
              <a:solidFill>
                <a:schemeClr val="tx2">
                  <a:lumMod val="90000"/>
                  <a:lumOff val="10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90000"/>
              </a:lnSpc>
            </a:pPr>
            <a:r>
              <a:rPr lang="en-US" altLang="ko-KR" sz="20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  <a:ea typeface="+mn-ea"/>
              </a:rPr>
              <a:t>4. </a:t>
            </a:r>
            <a:r>
              <a:rPr lang="ko-KR" altLang="en-US" sz="20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  <a:ea typeface="+mn-ea"/>
              </a:rPr>
              <a:t>변수 </a:t>
            </a:r>
            <a:r>
              <a:rPr lang="en-US" altLang="ko-KR" sz="20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  <a:ea typeface="+mn-ea"/>
              </a:rPr>
              <a:t>– </a:t>
            </a:r>
            <a:r>
              <a:rPr lang="ko-KR" altLang="en-US" sz="20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  <a:ea typeface="+mn-ea"/>
              </a:rPr>
              <a:t>변수의 사용법</a:t>
            </a:r>
            <a:endParaRPr lang="en-US" altLang="ko-KR" sz="2000" b="0" dirty="0">
              <a:solidFill>
                <a:schemeClr val="tx2">
                  <a:lumMod val="90000"/>
                  <a:lumOff val="10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90000"/>
              </a:lnSpc>
            </a:pPr>
            <a:endParaRPr lang="en-US" altLang="ko-KR" sz="2000" b="0" dirty="0">
              <a:solidFill>
                <a:schemeClr val="tx2">
                  <a:lumMod val="90000"/>
                  <a:lumOff val="10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90000"/>
              </a:lnSpc>
            </a:pPr>
            <a:r>
              <a:rPr lang="en-US" altLang="ko-KR" sz="20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  <a:ea typeface="+mn-ea"/>
              </a:rPr>
              <a:t>5. </a:t>
            </a:r>
            <a:r>
              <a:rPr lang="ko-KR" altLang="en-US" sz="20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  <a:ea typeface="+mn-ea"/>
              </a:rPr>
              <a:t>변수 </a:t>
            </a:r>
            <a:r>
              <a:rPr lang="en-US" altLang="ko-KR" sz="20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  <a:ea typeface="+mn-ea"/>
              </a:rPr>
              <a:t>– </a:t>
            </a:r>
            <a:r>
              <a:rPr lang="ko-KR" altLang="en-US" sz="20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  <a:ea typeface="+mn-ea"/>
              </a:rPr>
              <a:t>변수의 명명법</a:t>
            </a:r>
            <a:endParaRPr lang="en-US" altLang="ko-KR" sz="2000" b="0" dirty="0">
              <a:solidFill>
                <a:schemeClr val="tx2">
                  <a:lumMod val="90000"/>
                  <a:lumOff val="10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90000"/>
              </a:lnSpc>
            </a:pPr>
            <a:endParaRPr lang="en-US" altLang="ko-KR" sz="2000" b="0" dirty="0">
              <a:solidFill>
                <a:schemeClr val="tx2">
                  <a:lumMod val="90000"/>
                  <a:lumOff val="10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90000"/>
              </a:lnSpc>
            </a:pPr>
            <a:r>
              <a:rPr lang="en-US" altLang="ko-KR" sz="20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  <a:ea typeface="+mn-ea"/>
              </a:rPr>
              <a:t>6. </a:t>
            </a:r>
            <a:r>
              <a:rPr lang="ko-KR" altLang="en-US" sz="20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  <a:ea typeface="+mn-ea"/>
              </a:rPr>
              <a:t>정리</a:t>
            </a:r>
            <a:endParaRPr lang="ko-KR" alt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636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24EA621A-5F20-BD14-C08A-71B974330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031" y="0"/>
            <a:ext cx="89879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280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9B51D55-5EAC-260B-FDB6-E92375DED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21" y="0"/>
            <a:ext cx="105027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061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8227756-13F7-481B-9D12-C1AFA66DBD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22"/>
          <a:stretch/>
        </p:blipFill>
        <p:spPr>
          <a:xfrm>
            <a:off x="844621" y="278476"/>
            <a:ext cx="10502757" cy="630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210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2C07E5-AA04-B755-9CE7-D988D16CC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788"/>
          <a:stretch/>
        </p:blipFill>
        <p:spPr>
          <a:xfrm>
            <a:off x="844621" y="369916"/>
            <a:ext cx="10502757" cy="611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288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417BFA5-C108-5EDF-FDE9-8CC05F3E1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21" y="0"/>
            <a:ext cx="105027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332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F3252B5-66CD-EF7E-470C-9B34853B5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975" y="0"/>
            <a:ext cx="10610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058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D6B054E-3A44-0E5C-9071-6949B332A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975" y="0"/>
            <a:ext cx="10610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058811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40</Words>
  <Application>Microsoft Office PowerPoint</Application>
  <PresentationFormat>와이드스크린</PresentationFormat>
  <Paragraphs>14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Malgun Gothic Semilight</vt:lpstr>
      <vt:lpstr>Malgun Gothic</vt:lpstr>
      <vt:lpstr>Arial</vt:lpstr>
      <vt:lpstr>Wingdings</vt:lpstr>
      <vt:lpstr>FrostyVTI</vt:lpstr>
      <vt:lpstr>Python2</vt:lpstr>
      <vt:lpstr>[실습 목차]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Python2</dc:title>
  <dc:creator>김시현</dc:creator>
  <cp:lastModifiedBy>김시현</cp:lastModifiedBy>
  <cp:revision>9</cp:revision>
  <dcterms:created xsi:type="dcterms:W3CDTF">2022-05-08T08:12:07Z</dcterms:created>
  <dcterms:modified xsi:type="dcterms:W3CDTF">2022-05-08T08:44:52Z</dcterms:modified>
</cp:coreProperties>
</file>