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7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8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/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Sunday, May 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2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Sunday, May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0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Sunday, May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8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Sunday, May 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9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Sunday, May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5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Sunday, May 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3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Sunday, May 8,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1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Sunday, May 8,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1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Sunday, May 8,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2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Sunday, May 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3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Sunday, May 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9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6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Sunday, May 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6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6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05" r:id="rId6"/>
    <p:sldLayoutId id="2147483801" r:id="rId7"/>
    <p:sldLayoutId id="2147483802" r:id="rId8"/>
    <p:sldLayoutId id="2147483803" r:id="rId9"/>
    <p:sldLayoutId id="2147483804" r:id="rId10"/>
    <p:sldLayoutId id="2147483806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 spc="1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 spc="1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 spc="1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 spc="1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 spc="1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8" name="Rectangle 72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0" name="Rectangle 74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071E8D-3ABF-1233-357B-916EE179E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Autofit/>
          </a:bodyPr>
          <a:lstStyle/>
          <a:p>
            <a:pPr algn="l"/>
            <a:r>
              <a:rPr lang="en-US" altLang="ko-KR" sz="5400" dirty="0"/>
              <a:t>Python3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D4A8A1-36D6-546D-BE0B-C1AC5A0E6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kopo05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김시현</a:t>
            </a:r>
          </a:p>
        </p:txBody>
      </p:sp>
      <p:pic>
        <p:nvPicPr>
          <p:cNvPr id="51" name="Picture 3" descr="회색 배경 위에 펼쳐진 장부">
            <a:extLst>
              <a:ext uri="{FF2B5EF4-FFF2-40B4-BE49-F238E27FC236}">
                <a16:creationId xmlns:a16="http://schemas.microsoft.com/office/drawing/2014/main" id="{C10C855C-AEFF-7FB2-661D-9E94CB4B8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00" r="23400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00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Background Gray Rectangle">
            <a:extLst>
              <a:ext uri="{FF2B5EF4-FFF2-40B4-BE49-F238E27FC236}">
                <a16:creationId xmlns:a16="http://schemas.microsoft.com/office/drawing/2014/main" id="{B103F26A-B02C-4135-96B0-37912A33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823A3A0-1AEE-4C9F-9577-A624AA5BD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3E0691A-3834-41DB-B58A-F0D41ACA4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EA2D077-AAE9-0812-E798-C35B7D26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931" y="2896146"/>
            <a:ext cx="2735362" cy="10373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실습 목차</a:t>
            </a:r>
            <a:r>
              <a:rPr lang="en-US" altLang="ko-KR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37720A-266F-6D95-7B03-CEA7331097E1}"/>
              </a:ext>
            </a:extLst>
          </p:cNvPr>
          <p:cNvSpPr txBox="1"/>
          <p:nvPr/>
        </p:nvSpPr>
        <p:spPr>
          <a:xfrm>
            <a:off x="6424462" y="814948"/>
            <a:ext cx="4918746" cy="5199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ts val="28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Char char=""/>
            </a:pPr>
            <a:r>
              <a:rPr lang="ko-KR" altLang="en-US" dirty="0">
                <a:solidFill>
                  <a:schemeClr val="tx2"/>
                </a:solidFill>
              </a:rPr>
              <a:t>수치형 </a:t>
            </a:r>
            <a:r>
              <a:rPr lang="en-US" altLang="ko-KR" dirty="0">
                <a:solidFill>
                  <a:schemeClr val="tx2"/>
                </a:solidFill>
              </a:rPr>
              <a:t>– </a:t>
            </a:r>
            <a:r>
              <a:rPr lang="ko-KR" altLang="en-US" dirty="0">
                <a:solidFill>
                  <a:schemeClr val="tx2"/>
                </a:solidFill>
              </a:rPr>
              <a:t>정수형</a:t>
            </a:r>
          </a:p>
          <a:p>
            <a:pPr indent="-228600" latinLnBrk="0">
              <a:lnSpc>
                <a:spcPts val="28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Char char=""/>
            </a:pPr>
            <a:endParaRPr lang="en-US" altLang="ko-KR" dirty="0">
              <a:solidFill>
                <a:schemeClr val="tx2"/>
              </a:solidFill>
            </a:endParaRPr>
          </a:p>
          <a:p>
            <a:pPr indent="-228600" latinLnBrk="0">
              <a:lnSpc>
                <a:spcPts val="28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Char char=""/>
            </a:pPr>
            <a:r>
              <a:rPr lang="ko-KR" altLang="en-US" dirty="0">
                <a:solidFill>
                  <a:schemeClr val="tx2"/>
                </a:solidFill>
              </a:rPr>
              <a:t>수치형 </a:t>
            </a:r>
            <a:r>
              <a:rPr lang="en-US" altLang="ko-KR" dirty="0">
                <a:solidFill>
                  <a:schemeClr val="tx2"/>
                </a:solidFill>
              </a:rPr>
              <a:t>– </a:t>
            </a:r>
            <a:r>
              <a:rPr lang="ko-KR" altLang="en-US" dirty="0">
                <a:solidFill>
                  <a:schemeClr val="tx2"/>
                </a:solidFill>
              </a:rPr>
              <a:t>실수형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기타</a:t>
            </a:r>
          </a:p>
          <a:p>
            <a:pPr indent="-228600" latinLnBrk="0">
              <a:lnSpc>
                <a:spcPts val="28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Char char=""/>
            </a:pPr>
            <a:endParaRPr lang="en-US" altLang="ko-KR" dirty="0">
              <a:solidFill>
                <a:schemeClr val="tx2"/>
              </a:solidFill>
            </a:endParaRPr>
          </a:p>
          <a:p>
            <a:pPr indent="-228600" latinLnBrk="0">
              <a:lnSpc>
                <a:spcPts val="28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Char char=""/>
            </a:pPr>
            <a:r>
              <a:rPr lang="ko-KR" altLang="en-US" dirty="0">
                <a:solidFill>
                  <a:schemeClr val="tx2"/>
                </a:solidFill>
              </a:rPr>
              <a:t>문자형 </a:t>
            </a:r>
            <a:r>
              <a:rPr lang="en-US" altLang="ko-KR" dirty="0">
                <a:solidFill>
                  <a:schemeClr val="tx2"/>
                </a:solidFill>
              </a:rPr>
              <a:t>– </a:t>
            </a:r>
            <a:r>
              <a:rPr lang="ko-KR" altLang="en-US" dirty="0">
                <a:solidFill>
                  <a:schemeClr val="tx2"/>
                </a:solidFill>
              </a:rPr>
              <a:t>문자형</a:t>
            </a:r>
          </a:p>
          <a:p>
            <a:pPr indent="-228600" latinLnBrk="0">
              <a:lnSpc>
                <a:spcPts val="28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Char char=""/>
            </a:pPr>
            <a:endParaRPr lang="en-US" altLang="ko-KR" dirty="0">
              <a:solidFill>
                <a:schemeClr val="tx2"/>
              </a:solidFill>
            </a:endParaRPr>
          </a:p>
          <a:p>
            <a:pPr indent="-228600" latinLnBrk="0">
              <a:lnSpc>
                <a:spcPts val="28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Char char=""/>
            </a:pPr>
            <a:r>
              <a:rPr lang="ko-KR" altLang="en-US" dirty="0">
                <a:solidFill>
                  <a:schemeClr val="tx2"/>
                </a:solidFill>
              </a:rPr>
              <a:t>문자형 </a:t>
            </a:r>
            <a:r>
              <a:rPr lang="en-US" altLang="ko-KR" dirty="0">
                <a:solidFill>
                  <a:schemeClr val="tx2"/>
                </a:solidFill>
              </a:rPr>
              <a:t>– </a:t>
            </a:r>
            <a:r>
              <a:rPr lang="ko-KR" altLang="en-US" dirty="0">
                <a:solidFill>
                  <a:schemeClr val="tx2"/>
                </a:solidFill>
              </a:rPr>
              <a:t>확장문자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긴 문자</a:t>
            </a:r>
          </a:p>
          <a:p>
            <a:pPr indent="-228600" latinLnBrk="0">
              <a:lnSpc>
                <a:spcPts val="28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Char char=""/>
            </a:pPr>
            <a:endParaRPr lang="en-US" altLang="ko-KR" dirty="0">
              <a:solidFill>
                <a:schemeClr val="tx2"/>
              </a:solidFill>
            </a:endParaRPr>
          </a:p>
          <a:p>
            <a:pPr indent="-228600" latinLnBrk="0">
              <a:lnSpc>
                <a:spcPts val="28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Char char=""/>
            </a:pPr>
            <a:r>
              <a:rPr lang="ko-KR" altLang="en-US" dirty="0">
                <a:solidFill>
                  <a:schemeClr val="tx2"/>
                </a:solidFill>
              </a:rPr>
              <a:t>기타형 </a:t>
            </a:r>
            <a:r>
              <a:rPr lang="en-US" altLang="ko-KR" dirty="0">
                <a:solidFill>
                  <a:schemeClr val="tx2"/>
                </a:solidFill>
              </a:rPr>
              <a:t>– bool</a:t>
            </a:r>
            <a:r>
              <a:rPr lang="ko-KR" altLang="en-US" dirty="0">
                <a:solidFill>
                  <a:schemeClr val="tx2"/>
                </a:solidFill>
              </a:rPr>
              <a:t>형</a:t>
            </a:r>
          </a:p>
          <a:p>
            <a:pPr indent="-228600" latinLnBrk="0">
              <a:lnSpc>
                <a:spcPts val="28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Char char=""/>
            </a:pPr>
            <a:endParaRPr lang="en-US" altLang="ko-KR" dirty="0">
              <a:solidFill>
                <a:schemeClr val="tx2"/>
              </a:solidFill>
            </a:endParaRPr>
          </a:p>
          <a:p>
            <a:pPr indent="-228600" latinLnBrk="0">
              <a:lnSpc>
                <a:spcPts val="28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Char char=""/>
            </a:pPr>
            <a:r>
              <a:rPr lang="ko-KR" altLang="en-US" dirty="0">
                <a:solidFill>
                  <a:schemeClr val="tx2"/>
                </a:solidFill>
              </a:rPr>
              <a:t>기타형 </a:t>
            </a:r>
            <a:r>
              <a:rPr lang="en-US" altLang="ko-KR" dirty="0">
                <a:solidFill>
                  <a:schemeClr val="tx2"/>
                </a:solidFill>
              </a:rPr>
              <a:t>- </a:t>
            </a:r>
            <a:r>
              <a:rPr lang="ko-KR" altLang="en-US" dirty="0">
                <a:solidFill>
                  <a:schemeClr val="tx2"/>
                </a:solidFill>
              </a:rPr>
              <a:t>컬렉션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29BD279-68D6-4374-A25D-044358249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A223393-D916-47A5-833D-85E9ECDA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88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sp useBgFill="1">
        <p:nvSpPr>
          <p:cNvPr id="39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FA08A81-1959-5929-718E-7BAFF4200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22" y="0"/>
            <a:ext cx="101053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0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sp useBgFill="1">
        <p:nvSpPr>
          <p:cNvPr id="39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1752F98-BF24-509D-3375-2CE4709D6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22" y="0"/>
            <a:ext cx="101053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3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sp useBgFill="1">
        <p:nvSpPr>
          <p:cNvPr id="39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8362291-254C-6B7B-9785-C66C0088C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22" y="0"/>
            <a:ext cx="101053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0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sp useBgFill="1">
        <p:nvSpPr>
          <p:cNvPr id="39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D0F5546-1F8C-0676-F42D-E56BB666A6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37"/>
          <a:stretch/>
        </p:blipFill>
        <p:spPr>
          <a:xfrm>
            <a:off x="1042560" y="261851"/>
            <a:ext cx="10105356" cy="633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1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sp useBgFill="1">
        <p:nvSpPr>
          <p:cNvPr id="39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1C0D2BF-C8ED-3710-8D03-B6833184A9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633"/>
          <a:stretch/>
        </p:blipFill>
        <p:spPr>
          <a:xfrm>
            <a:off x="1042560" y="364612"/>
            <a:ext cx="10105356" cy="61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4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sp useBgFill="1">
        <p:nvSpPr>
          <p:cNvPr id="39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F65104B-9DA3-4AD6-9E68-DBA09EC4B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22" y="0"/>
            <a:ext cx="101053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99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sp useBgFill="1">
        <p:nvSpPr>
          <p:cNvPr id="39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258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Blocks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Dante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31</Words>
  <Application>Microsoft Office PowerPoint</Application>
  <PresentationFormat>와이드스크린</PresentationFormat>
  <Paragraphs>14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Dante (Headings)2</vt:lpstr>
      <vt:lpstr>Helvetica Neue Medium</vt:lpstr>
      <vt:lpstr>Malgun Gothic</vt:lpstr>
      <vt:lpstr>Arial</vt:lpstr>
      <vt:lpstr>Wingdings 2</vt:lpstr>
      <vt:lpstr>OffsetVTI</vt:lpstr>
      <vt:lpstr>Python3</vt:lpstr>
      <vt:lpstr>[실습 목차]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Python3</dc:title>
  <dc:creator>김시현</dc:creator>
  <cp:lastModifiedBy>김시현</cp:lastModifiedBy>
  <cp:revision>5</cp:revision>
  <dcterms:created xsi:type="dcterms:W3CDTF">2022-05-08T08:46:25Z</dcterms:created>
  <dcterms:modified xsi:type="dcterms:W3CDTF">2022-05-08T09:09:13Z</dcterms:modified>
</cp:coreProperties>
</file>