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8,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415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7ECE77D0-67FC-F5B7-4E34-6C04F40F1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6" b="34918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E9C657-2146-3E3C-EB8D-E5EB789FB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1" y="4630193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bg1"/>
                </a:solidFill>
              </a:rPr>
              <a:t>Python5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41E67-C79F-792C-A294-8AE23268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</a:rPr>
              <a:t>kopo05 </a:t>
            </a:r>
            <a:r>
              <a:rPr lang="ko-KR" altLang="en-US" sz="1400" dirty="0">
                <a:solidFill>
                  <a:schemeClr val="bg1"/>
                </a:solidFill>
              </a:rPr>
              <a:t>김시현</a:t>
            </a:r>
          </a:p>
        </p:txBody>
      </p:sp>
    </p:spTree>
    <p:extLst>
      <p:ext uri="{BB962C8B-B14F-4D97-AF65-F5344CB8AC3E}">
        <p14:creationId xmlns:p14="http://schemas.microsoft.com/office/powerpoint/2010/main" val="383453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83FC4E-B993-215C-A27E-15E84815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33" y="478477"/>
            <a:ext cx="3415143" cy="881525"/>
          </a:xfrm>
        </p:spPr>
        <p:txBody>
          <a:bodyPr vert="horz" lIns="0" tIns="0" rIns="0" bIns="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b="0" cap="all" spc="750" dirty="0">
                <a:solidFill>
                  <a:schemeClr val="bg1"/>
                </a:solidFill>
              </a:rPr>
              <a:t>[</a:t>
            </a:r>
            <a:r>
              <a:rPr lang="ko-KR" altLang="en-US" b="0" cap="all" spc="750" dirty="0">
                <a:solidFill>
                  <a:schemeClr val="bg1"/>
                </a:solidFill>
              </a:rPr>
              <a:t>실습 목차</a:t>
            </a:r>
            <a:r>
              <a:rPr lang="en-US" altLang="ko-KR" cap="all" spc="75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D3468-A620-26D1-BBF2-7BD7A189E47C}"/>
              </a:ext>
            </a:extLst>
          </p:cNvPr>
          <p:cNvSpPr txBox="1"/>
          <p:nvPr/>
        </p:nvSpPr>
        <p:spPr>
          <a:xfrm>
            <a:off x="7005726" y="2158577"/>
            <a:ext cx="45295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If</a:t>
            </a:r>
            <a:r>
              <a:rPr lang="ko-KR" altLang="en-US" sz="2400" dirty="0"/>
              <a:t>조건문 </a:t>
            </a:r>
            <a:r>
              <a:rPr lang="en-US" altLang="ko-KR" sz="2400" dirty="0"/>
              <a:t>– if</a:t>
            </a:r>
            <a:r>
              <a:rPr lang="ko-KR" altLang="en-US" sz="2400" dirty="0"/>
              <a:t>조건문의 범위</a:t>
            </a:r>
          </a:p>
          <a:p>
            <a:endParaRPr lang="ko-KR" altLang="en-US" sz="2400" dirty="0"/>
          </a:p>
          <a:p>
            <a:r>
              <a:rPr lang="en-US" altLang="ko-KR" sz="2400" dirty="0"/>
              <a:t>If</a:t>
            </a:r>
            <a:r>
              <a:rPr lang="ko-KR" altLang="en-US" sz="2400" dirty="0"/>
              <a:t>조건문 </a:t>
            </a:r>
            <a:r>
              <a:rPr lang="en-US" altLang="ko-KR" sz="2400" dirty="0"/>
              <a:t>– if</a:t>
            </a:r>
            <a:r>
              <a:rPr lang="ko-KR" altLang="en-US" sz="2400" dirty="0"/>
              <a:t>조건문 예시</a:t>
            </a:r>
          </a:p>
          <a:p>
            <a:endParaRPr lang="ko-KR" altLang="en-US" sz="2400" dirty="0"/>
          </a:p>
          <a:p>
            <a:r>
              <a:rPr lang="ko-KR" altLang="en-US" sz="2400" dirty="0"/>
              <a:t>비교</a:t>
            </a:r>
            <a:r>
              <a:rPr lang="en-US" altLang="ko-KR" sz="2400" dirty="0"/>
              <a:t>, </a:t>
            </a:r>
            <a:r>
              <a:rPr lang="ko-KR" altLang="en-US" sz="2400" dirty="0"/>
              <a:t>논리 연산자</a:t>
            </a:r>
          </a:p>
          <a:p>
            <a:endParaRPr lang="ko-KR" altLang="en-US" sz="2400" dirty="0"/>
          </a:p>
          <a:p>
            <a:r>
              <a:rPr lang="en-US" altLang="ko-KR" sz="2400" dirty="0"/>
              <a:t>If</a:t>
            </a:r>
            <a:r>
              <a:rPr lang="ko-KR" altLang="en-US" sz="2400" dirty="0"/>
              <a:t>문의 블록구조 </a:t>
            </a:r>
            <a:r>
              <a:rPr lang="en-US" altLang="ko-KR" sz="2400" dirty="0"/>
              <a:t>– </a:t>
            </a:r>
            <a:r>
              <a:rPr lang="ko-KR" altLang="en-US" sz="2400" dirty="0"/>
              <a:t>블록구조</a:t>
            </a:r>
            <a:r>
              <a:rPr lang="en-US" altLang="ko-KR" sz="2400" dirty="0"/>
              <a:t>, elif</a:t>
            </a:r>
            <a:r>
              <a:rPr lang="ko-KR" altLang="en-US" sz="2400" dirty="0"/>
              <a:t>문</a:t>
            </a:r>
          </a:p>
          <a:p>
            <a:endParaRPr lang="ko-KR" altLang="en-US" sz="2400" dirty="0"/>
          </a:p>
          <a:p>
            <a:r>
              <a:rPr lang="en-US" altLang="ko-KR" sz="2400" dirty="0"/>
              <a:t>If</a:t>
            </a:r>
            <a:r>
              <a:rPr lang="ko-KR" altLang="en-US" sz="2400" dirty="0"/>
              <a:t>문의 블록구조 </a:t>
            </a:r>
            <a:r>
              <a:rPr lang="en-US" altLang="ko-KR" sz="2400" dirty="0"/>
              <a:t>– </a:t>
            </a:r>
            <a:r>
              <a:rPr lang="ko-KR" altLang="en-US" sz="2400" dirty="0"/>
              <a:t>중첩 </a:t>
            </a:r>
            <a:r>
              <a:rPr lang="en-US" altLang="ko-KR" sz="2400" dirty="0"/>
              <a:t>if</a:t>
            </a:r>
          </a:p>
          <a:p>
            <a:endParaRPr lang="en-US" altLang="ko-KR" sz="2400" dirty="0"/>
          </a:p>
          <a:p>
            <a:r>
              <a:rPr lang="en-US" altLang="ko-KR" sz="2400" dirty="0"/>
              <a:t>If</a:t>
            </a:r>
            <a:r>
              <a:rPr lang="ko-KR" altLang="en-US" sz="2400" dirty="0"/>
              <a:t>문의 블록구조 </a:t>
            </a:r>
            <a:r>
              <a:rPr lang="en-US" altLang="ko-KR" sz="2400" dirty="0"/>
              <a:t>- </a:t>
            </a:r>
            <a:r>
              <a:rPr lang="ko-KR" altLang="en-US" sz="2400" dirty="0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10160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8894D2-938A-43A8-221F-F6A43D06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altLang="ko-KR" sz="4400" cap="all" spc="75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198-CEF9-851B-415E-AAB11E5D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1104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98843B-1A12-E577-504B-DEAA5B2F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13" y="0"/>
            <a:ext cx="10550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95FE6-04CF-42E2-7791-8C7E8C75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35" y="0"/>
            <a:ext cx="11316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0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8815D-E976-E9E8-EB6D-C40D9A09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66" y="0"/>
            <a:ext cx="9119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893C-D32C-5535-51E6-EB3C692E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326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_2SEEDS">
      <a:dk1>
        <a:srgbClr val="000000"/>
      </a:dk1>
      <a:lt1>
        <a:srgbClr val="FFFFFF"/>
      </a:lt1>
      <a:dk2>
        <a:srgbClr val="1B311E"/>
      </a:dk2>
      <a:lt2>
        <a:srgbClr val="F3F0F3"/>
      </a:lt2>
      <a:accent1>
        <a:srgbClr val="3BB149"/>
      </a:accent1>
      <a:accent2>
        <a:srgbClr val="67B346"/>
      </a:accent2>
      <a:accent3>
        <a:srgbClr val="46B381"/>
      </a:accent3>
      <a:accent4>
        <a:srgbClr val="3B8EB1"/>
      </a:accent4>
      <a:accent5>
        <a:srgbClr val="4D6FC3"/>
      </a:accent5>
      <a:accent6>
        <a:srgbClr val="5749B7"/>
      </a:accent6>
      <a:hlink>
        <a:srgbClr val="3F70BF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Microsoft GothicNeo</vt:lpstr>
      <vt:lpstr>Microsoft GothicNeo Light</vt:lpstr>
      <vt:lpstr>Arial</vt:lpstr>
      <vt:lpstr>GradientRiseVTI</vt:lpstr>
      <vt:lpstr>Python5</vt:lpstr>
      <vt:lpstr>[실습 목차]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Python5</dc:title>
  <dc:creator>김시현</dc:creator>
  <cp:lastModifiedBy>김시현</cp:lastModifiedBy>
  <cp:revision>4</cp:revision>
  <dcterms:created xsi:type="dcterms:W3CDTF">2022-05-08T09:45:23Z</dcterms:created>
  <dcterms:modified xsi:type="dcterms:W3CDTF">2022-05-08T09:56:59Z</dcterms:modified>
</cp:coreProperties>
</file>