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7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None/>
        <a:defRPr sz="22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None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54F672FB-5AE1-22AA-53F8-5762841CD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2" b="27256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A20022-B453-75D4-95BE-AA4B3A1DE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altLang="ko-KR" sz="4400"/>
              <a:t>Python6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E47B9-7A19-DCA6-813D-739E93269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303" y="826842"/>
            <a:ext cx="2340852" cy="917147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kopo05 </a:t>
            </a:r>
            <a:r>
              <a:rPr lang="ko-KR" altLang="en-US">
                <a:solidFill>
                  <a:srgbClr val="002060"/>
                </a:solidFill>
              </a:rPr>
              <a:t>김시현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8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Slide Background">
            <a:extLst>
              <a:ext uri="{FF2B5EF4-FFF2-40B4-BE49-F238E27FC236}">
                <a16:creationId xmlns:a16="http://schemas.microsoft.com/office/drawing/2014/main" id="{A0C26526-1C0F-439F-88F3-C753081C5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nt">
            <a:extLst>
              <a:ext uri="{FF2B5EF4-FFF2-40B4-BE49-F238E27FC236}">
                <a16:creationId xmlns:a16="http://schemas.microsoft.com/office/drawing/2014/main" id="{9483B8D3-A8CB-4AC1-9F2B-1DBAEFE38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583766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B6AD4C-392A-8439-271E-516A9B8D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494" y="728026"/>
            <a:ext cx="4735257" cy="562618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300" dirty="0"/>
              <a:t>반복문 </a:t>
            </a:r>
            <a:r>
              <a:rPr lang="en-US" altLang="ko-KR" sz="2300" dirty="0"/>
              <a:t>– while </a:t>
            </a:r>
            <a:r>
              <a:rPr lang="ko-KR" altLang="en-US" sz="2300" dirty="0"/>
              <a:t>반복문</a:t>
            </a:r>
            <a:br>
              <a:rPr lang="ko-KR" altLang="en-US" sz="2300" dirty="0"/>
            </a:br>
            <a:br>
              <a:rPr lang="ko-KR" altLang="en-US" sz="2300" dirty="0"/>
            </a:br>
            <a:r>
              <a:rPr lang="ko-KR" altLang="en-US" sz="2300" dirty="0"/>
              <a:t>반복문 </a:t>
            </a:r>
            <a:r>
              <a:rPr lang="en-US" altLang="ko-KR" sz="2300" dirty="0"/>
              <a:t>– for </a:t>
            </a:r>
            <a:r>
              <a:rPr lang="ko-KR" altLang="en-US" sz="2300" dirty="0"/>
              <a:t>반복문</a:t>
            </a:r>
            <a:br>
              <a:rPr lang="ko-KR" altLang="en-US" sz="2300" dirty="0"/>
            </a:br>
            <a:br>
              <a:rPr lang="ko-KR" altLang="en-US" sz="2300" dirty="0"/>
            </a:br>
            <a:r>
              <a:rPr lang="ko-KR" altLang="en-US" sz="2300" dirty="0"/>
              <a:t>제어문 </a:t>
            </a:r>
            <a:r>
              <a:rPr lang="en-US" altLang="ko-KR" sz="2300" dirty="0"/>
              <a:t>– </a:t>
            </a:r>
            <a:r>
              <a:rPr lang="ko-KR" altLang="en-US" sz="2300" dirty="0"/>
              <a:t>제어문 예제</a:t>
            </a:r>
            <a:br>
              <a:rPr lang="ko-KR" altLang="en-US" sz="2300" dirty="0"/>
            </a:br>
            <a:br>
              <a:rPr lang="ko-KR" altLang="en-US" sz="2300" dirty="0"/>
            </a:br>
            <a:r>
              <a:rPr lang="ko-KR" altLang="en-US" sz="2300" dirty="0"/>
              <a:t>다중반복구조 </a:t>
            </a:r>
            <a:r>
              <a:rPr lang="en-US" altLang="ko-KR" sz="2300" dirty="0"/>
              <a:t>– </a:t>
            </a:r>
            <a:r>
              <a:rPr lang="ko-KR" altLang="en-US" sz="2300" dirty="0"/>
              <a:t>다중반복구조 예제</a:t>
            </a:r>
            <a:br>
              <a:rPr lang="ko-KR" altLang="en-US" sz="2300" dirty="0"/>
            </a:br>
            <a:br>
              <a:rPr lang="ko-KR" altLang="en-US" sz="2300" dirty="0"/>
            </a:br>
            <a:r>
              <a:rPr lang="ko-KR" altLang="en-US" sz="2300" dirty="0"/>
              <a:t>다중반복구조 </a:t>
            </a:r>
            <a:r>
              <a:rPr lang="en-US" altLang="ko-KR" sz="2300" dirty="0"/>
              <a:t>– </a:t>
            </a:r>
            <a:r>
              <a:rPr lang="ko-KR" altLang="en-US" sz="2300" dirty="0"/>
              <a:t>심화실습</a:t>
            </a:r>
            <a:r>
              <a:rPr lang="en-US" altLang="ko-KR" sz="2300" dirty="0"/>
              <a:t>1</a:t>
            </a:r>
            <a:br>
              <a:rPr lang="en-US" altLang="ko-KR" sz="2300" dirty="0"/>
            </a:br>
            <a:br>
              <a:rPr lang="en-US" altLang="ko-KR" sz="2300" dirty="0"/>
            </a:br>
            <a:r>
              <a:rPr lang="ko-KR" altLang="en-US" sz="2300" dirty="0"/>
              <a:t>다중반복구조 </a:t>
            </a:r>
            <a:r>
              <a:rPr lang="en-US" altLang="ko-KR" sz="2300" dirty="0"/>
              <a:t>– </a:t>
            </a:r>
            <a:r>
              <a:rPr lang="ko-KR" altLang="en-US" sz="2300" dirty="0"/>
              <a:t>심화실습 </a:t>
            </a:r>
            <a:r>
              <a:rPr lang="en-US" altLang="ko-KR" sz="2300" dirty="0"/>
              <a:t>2, 3</a:t>
            </a:r>
            <a:br>
              <a:rPr lang="en-US" altLang="ko-KR" sz="2300" dirty="0"/>
            </a:br>
            <a:endParaRPr lang="ko-KR" altLang="en-US" sz="23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F882698-738C-E03D-3ACB-2E48C7E45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339" y="2640237"/>
            <a:ext cx="2649613" cy="943529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[</a:t>
            </a:r>
            <a:r>
              <a:rPr lang="ko-KR" altLang="en-US" sz="3600" dirty="0">
                <a:solidFill>
                  <a:srgbClr val="002060"/>
                </a:solidFill>
              </a:rPr>
              <a:t>실습 목차</a:t>
            </a:r>
            <a:r>
              <a:rPr lang="en-US" altLang="ko-KR" sz="3600" dirty="0">
                <a:solidFill>
                  <a:srgbClr val="002060"/>
                </a:solidFill>
              </a:rPr>
              <a:t>]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FD2782-169D-4793-8CD8-EEA6E61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A6EEF04-77FC-DCF5-5703-B7249429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66" y="0"/>
            <a:ext cx="911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F487F9-9C8F-6766-72F1-B896D673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0"/>
            <a:ext cx="10116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49AD505-63A1-AEBE-46B4-A6602FED8239}"/>
              </a:ext>
            </a:extLst>
          </p:cNvPr>
          <p:cNvGrpSpPr/>
          <p:nvPr/>
        </p:nvGrpSpPr>
        <p:grpSpPr>
          <a:xfrm>
            <a:off x="1450148" y="0"/>
            <a:ext cx="9291704" cy="6858000"/>
            <a:chOff x="1450148" y="0"/>
            <a:chExt cx="9291704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498AAE-A16B-75E6-D845-320BE9D95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148" y="0"/>
              <a:ext cx="9291704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062A4F-6791-FE33-0779-A16D9F8E1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38" t="23546" r="67537" b="25603"/>
            <a:stretch/>
          </p:blipFill>
          <p:spPr>
            <a:xfrm>
              <a:off x="5222006" y="3351179"/>
              <a:ext cx="1358879" cy="34873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529034-AA45-9F5C-138C-199B9C5A8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06" t="46596" r="67762" b="2553"/>
            <a:stretch/>
          </p:blipFill>
          <p:spPr>
            <a:xfrm>
              <a:off x="6764479" y="3351188"/>
              <a:ext cx="1517514" cy="348736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592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411713-49D8-8335-A8FB-77CCD618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2" y="0"/>
            <a:ext cx="10768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48049D-8592-FDCD-C2D6-0E19EC9A7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3" r="9196" b="1274"/>
          <a:stretch/>
        </p:blipFill>
        <p:spPr>
          <a:xfrm>
            <a:off x="882161" y="703384"/>
            <a:ext cx="10427677" cy="54512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5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B7944-DFB5-46B0-2164-6FE8336B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5" y="0"/>
            <a:ext cx="1047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69ACB-E718-C69E-0913-EC04C8E2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5" y="0"/>
            <a:ext cx="1047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7580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와이드스크린</PresentationFormat>
  <Paragraphs>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Arial</vt:lpstr>
      <vt:lpstr>Bierstadt</vt:lpstr>
      <vt:lpstr>BevelVTI</vt:lpstr>
      <vt:lpstr>Python6</vt:lpstr>
      <vt:lpstr>반복문 – while 반복문  반복문 – for 반복문  제어문 – 제어문 예제  다중반복구조 – 다중반복구조 예제  다중반복구조 – 심화실습1  다중반복구조 – 심화실습 2, 3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Python6</dc:title>
  <dc:creator>김시현</dc:creator>
  <cp:lastModifiedBy>김시현</cp:lastModifiedBy>
  <cp:revision>4</cp:revision>
  <dcterms:created xsi:type="dcterms:W3CDTF">2022-05-08T09:57:31Z</dcterms:created>
  <dcterms:modified xsi:type="dcterms:W3CDTF">2022-05-08T10:21:28Z</dcterms:modified>
</cp:coreProperties>
</file>