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462F5-13EE-45C3-9616-7A6B339422B5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309256B-A23A-4200-9DB9-9D61FA5205FF}">
      <dgm:prSet/>
      <dgm:spPr/>
      <dgm:t>
        <a:bodyPr/>
        <a:lstStyle/>
        <a:p>
          <a:r>
            <a:rPr lang="ko-KR"/>
            <a:t>함수와 인수 </a:t>
          </a:r>
          <a:r>
            <a:rPr lang="en-US"/>
            <a:t>– </a:t>
          </a:r>
          <a:r>
            <a:rPr lang="ko-KR"/>
            <a:t>정의</a:t>
          </a:r>
          <a:r>
            <a:rPr lang="en-US"/>
            <a:t>, </a:t>
          </a:r>
          <a:r>
            <a:rPr lang="ko-KR"/>
            <a:t>인수</a:t>
          </a:r>
          <a:endParaRPr lang="en-US"/>
        </a:p>
      </dgm:t>
    </dgm:pt>
    <dgm:pt modelId="{97D908AA-0C6E-4280-9D07-C9F63F043339}" type="parTrans" cxnId="{C934840E-26FC-454B-8B7A-91765A4A770A}">
      <dgm:prSet/>
      <dgm:spPr/>
      <dgm:t>
        <a:bodyPr/>
        <a:lstStyle/>
        <a:p>
          <a:endParaRPr lang="en-US"/>
        </a:p>
      </dgm:t>
    </dgm:pt>
    <dgm:pt modelId="{8093DF94-CCD2-492A-8DE3-CE1E24CEBA0B}" type="sibTrans" cxnId="{C934840E-26FC-454B-8B7A-91765A4A770A}">
      <dgm:prSet/>
      <dgm:spPr/>
      <dgm:t>
        <a:bodyPr/>
        <a:lstStyle/>
        <a:p>
          <a:endParaRPr lang="en-US"/>
        </a:p>
      </dgm:t>
    </dgm:pt>
    <dgm:pt modelId="{56F5D370-473C-4EC1-A004-058AA63E6E7D}">
      <dgm:prSet/>
      <dgm:spPr/>
      <dgm:t>
        <a:bodyPr/>
        <a:lstStyle/>
        <a:p>
          <a:r>
            <a:rPr lang="ko-KR"/>
            <a:t>함수와 인수 </a:t>
          </a:r>
          <a:r>
            <a:rPr lang="en-US"/>
            <a:t>–return, pass</a:t>
          </a:r>
        </a:p>
      </dgm:t>
    </dgm:pt>
    <dgm:pt modelId="{DB1F9D8D-D716-4082-A7D1-1499E16FF13A}" type="parTrans" cxnId="{4B526457-3797-412F-838D-97ED09E2EEAA}">
      <dgm:prSet/>
      <dgm:spPr/>
      <dgm:t>
        <a:bodyPr/>
        <a:lstStyle/>
        <a:p>
          <a:endParaRPr lang="en-US"/>
        </a:p>
      </dgm:t>
    </dgm:pt>
    <dgm:pt modelId="{1250F916-1300-42C9-AD8C-344E127DEB9C}" type="sibTrans" cxnId="{4B526457-3797-412F-838D-97ED09E2EEAA}">
      <dgm:prSet/>
      <dgm:spPr/>
      <dgm:t>
        <a:bodyPr/>
        <a:lstStyle/>
        <a:p>
          <a:endParaRPr lang="en-US"/>
        </a:p>
      </dgm:t>
    </dgm:pt>
    <dgm:pt modelId="{475D97FE-57AC-49CA-9272-8CDF233FF174}">
      <dgm:prSet/>
      <dgm:spPr/>
      <dgm:t>
        <a:bodyPr/>
        <a:lstStyle/>
        <a:p>
          <a:r>
            <a:rPr lang="ko-KR"/>
            <a:t>변수의 범위 </a:t>
          </a:r>
          <a:r>
            <a:rPr lang="en-US"/>
            <a:t>– </a:t>
          </a:r>
          <a:r>
            <a:rPr lang="ko-KR"/>
            <a:t>가변인수</a:t>
          </a:r>
          <a:endParaRPr lang="en-US"/>
        </a:p>
      </dgm:t>
    </dgm:pt>
    <dgm:pt modelId="{9247B570-DBD4-4794-A183-9227FBA3AA05}" type="parTrans" cxnId="{433FF8F0-AF75-4C7D-B7B2-A0F827B06955}">
      <dgm:prSet/>
      <dgm:spPr/>
      <dgm:t>
        <a:bodyPr/>
        <a:lstStyle/>
        <a:p>
          <a:endParaRPr lang="en-US"/>
        </a:p>
      </dgm:t>
    </dgm:pt>
    <dgm:pt modelId="{0E5184CB-E130-41F4-944F-31AC1E28E67F}" type="sibTrans" cxnId="{433FF8F0-AF75-4C7D-B7B2-A0F827B06955}">
      <dgm:prSet/>
      <dgm:spPr/>
      <dgm:t>
        <a:bodyPr/>
        <a:lstStyle/>
        <a:p>
          <a:endParaRPr lang="en-US"/>
        </a:p>
      </dgm:t>
    </dgm:pt>
    <dgm:pt modelId="{89360122-4497-4A7F-8C3D-387742B70FDC}">
      <dgm:prSet/>
      <dgm:spPr/>
      <dgm:t>
        <a:bodyPr/>
        <a:lstStyle/>
        <a:p>
          <a:r>
            <a:rPr lang="ko-KR"/>
            <a:t>변수의 범위 </a:t>
          </a:r>
          <a:r>
            <a:rPr lang="en-US"/>
            <a:t>– </a:t>
          </a:r>
          <a:r>
            <a:rPr lang="ko-KR"/>
            <a:t>디폴트값 처리</a:t>
          </a:r>
          <a:endParaRPr lang="en-US"/>
        </a:p>
      </dgm:t>
    </dgm:pt>
    <dgm:pt modelId="{71D95F11-22DC-43C6-AA17-00FFCBA363E8}" type="parTrans" cxnId="{84A82181-818A-4E5F-AA94-5D970789E9CC}">
      <dgm:prSet/>
      <dgm:spPr/>
      <dgm:t>
        <a:bodyPr/>
        <a:lstStyle/>
        <a:p>
          <a:endParaRPr lang="en-US"/>
        </a:p>
      </dgm:t>
    </dgm:pt>
    <dgm:pt modelId="{F46FC0E4-2DB6-4B0D-95BA-1CC52F821200}" type="sibTrans" cxnId="{84A82181-818A-4E5F-AA94-5D970789E9CC}">
      <dgm:prSet/>
      <dgm:spPr/>
      <dgm:t>
        <a:bodyPr/>
        <a:lstStyle/>
        <a:p>
          <a:endParaRPr lang="en-US"/>
        </a:p>
      </dgm:t>
    </dgm:pt>
    <dgm:pt modelId="{BCE2AF15-FEF1-404F-B5DC-BAB519D101FE}">
      <dgm:prSet/>
      <dgm:spPr/>
      <dgm:t>
        <a:bodyPr/>
        <a:lstStyle/>
        <a:p>
          <a:r>
            <a:rPr lang="ko-KR"/>
            <a:t>변수의 범위</a:t>
          </a:r>
          <a:r>
            <a:rPr lang="en-US"/>
            <a:t>-</a:t>
          </a:r>
          <a:r>
            <a:rPr lang="ko-KR"/>
            <a:t>키워드인수</a:t>
          </a:r>
          <a:r>
            <a:rPr lang="en-US"/>
            <a:t>, </a:t>
          </a:r>
          <a:r>
            <a:rPr lang="ko-KR"/>
            <a:t>키워드 가변인수</a:t>
          </a:r>
          <a:endParaRPr lang="en-US"/>
        </a:p>
      </dgm:t>
    </dgm:pt>
    <dgm:pt modelId="{4BDBBEE3-0216-4D66-8D1F-8B89DA75916A}" type="parTrans" cxnId="{579B7BD3-6435-4330-87E9-76A2F459569B}">
      <dgm:prSet/>
      <dgm:spPr/>
      <dgm:t>
        <a:bodyPr/>
        <a:lstStyle/>
        <a:p>
          <a:endParaRPr lang="en-US"/>
        </a:p>
      </dgm:t>
    </dgm:pt>
    <dgm:pt modelId="{7A23AED4-4112-4544-8CB2-0C3AD4B01ACB}" type="sibTrans" cxnId="{579B7BD3-6435-4330-87E9-76A2F459569B}">
      <dgm:prSet/>
      <dgm:spPr/>
      <dgm:t>
        <a:bodyPr/>
        <a:lstStyle/>
        <a:p>
          <a:endParaRPr lang="en-US"/>
        </a:p>
      </dgm:t>
    </dgm:pt>
    <dgm:pt modelId="{8381D7F1-7D34-4EDB-AC86-02DFB08D3C29}">
      <dgm:prSet/>
      <dgm:spPr/>
      <dgm:t>
        <a:bodyPr/>
        <a:lstStyle/>
        <a:p>
          <a:r>
            <a:rPr lang="ko-KR"/>
            <a:t>함수의 특이사항 </a:t>
          </a:r>
          <a:r>
            <a:rPr lang="en-US"/>
            <a:t>–</a:t>
          </a:r>
          <a:r>
            <a:rPr lang="ko-KR"/>
            <a:t>전역변수</a:t>
          </a:r>
          <a:r>
            <a:rPr lang="en-US"/>
            <a:t>, </a:t>
          </a:r>
          <a:r>
            <a:rPr lang="ko-KR"/>
            <a:t>지역변수</a:t>
          </a:r>
          <a:endParaRPr lang="en-US"/>
        </a:p>
      </dgm:t>
    </dgm:pt>
    <dgm:pt modelId="{855F51C2-92C7-4387-AF86-87F936DA715B}" type="parTrans" cxnId="{F8223352-966B-4508-A9B2-17E640006009}">
      <dgm:prSet/>
      <dgm:spPr/>
      <dgm:t>
        <a:bodyPr/>
        <a:lstStyle/>
        <a:p>
          <a:endParaRPr lang="en-US"/>
        </a:p>
      </dgm:t>
    </dgm:pt>
    <dgm:pt modelId="{3DEC91AD-BE23-47FA-91FA-818F35BBC816}" type="sibTrans" cxnId="{F8223352-966B-4508-A9B2-17E640006009}">
      <dgm:prSet/>
      <dgm:spPr/>
      <dgm:t>
        <a:bodyPr/>
        <a:lstStyle/>
        <a:p>
          <a:endParaRPr lang="en-US"/>
        </a:p>
      </dgm:t>
    </dgm:pt>
    <dgm:pt modelId="{A57FD400-1A6E-4DA8-B0F1-2B703A5ADF59}">
      <dgm:prSet/>
      <dgm:spPr/>
      <dgm:t>
        <a:bodyPr/>
        <a:lstStyle/>
        <a:p>
          <a:r>
            <a:rPr lang="en-US"/>
            <a:t>docstring</a:t>
          </a:r>
        </a:p>
      </dgm:t>
    </dgm:pt>
    <dgm:pt modelId="{A5D65906-A73D-4603-9D28-B7CA854E7AD4}" type="parTrans" cxnId="{D97D95EB-0097-411A-8227-8CB246216BFB}">
      <dgm:prSet/>
      <dgm:spPr/>
      <dgm:t>
        <a:bodyPr/>
        <a:lstStyle/>
        <a:p>
          <a:endParaRPr lang="en-US"/>
        </a:p>
      </dgm:t>
    </dgm:pt>
    <dgm:pt modelId="{BC62638A-ABD4-4195-9174-BB2E8490F6D7}" type="sibTrans" cxnId="{D97D95EB-0097-411A-8227-8CB246216BFB}">
      <dgm:prSet/>
      <dgm:spPr/>
      <dgm:t>
        <a:bodyPr/>
        <a:lstStyle/>
        <a:p>
          <a:endParaRPr lang="en-US"/>
        </a:p>
      </dgm:t>
    </dgm:pt>
    <dgm:pt modelId="{14B6487B-83F8-49B6-AEDF-B32EA13F8CBD}" type="pres">
      <dgm:prSet presAssocID="{EA9462F5-13EE-45C3-9616-7A6B339422B5}" presName="vert0" presStyleCnt="0">
        <dgm:presLayoutVars>
          <dgm:dir/>
          <dgm:animOne val="branch"/>
          <dgm:animLvl val="lvl"/>
        </dgm:presLayoutVars>
      </dgm:prSet>
      <dgm:spPr/>
    </dgm:pt>
    <dgm:pt modelId="{212CCD61-785B-444C-BAB1-3556F2BDB84E}" type="pres">
      <dgm:prSet presAssocID="{5309256B-A23A-4200-9DB9-9D61FA5205FF}" presName="thickLine" presStyleLbl="alignNode1" presStyleIdx="0" presStyleCnt="7"/>
      <dgm:spPr/>
    </dgm:pt>
    <dgm:pt modelId="{E30E67A1-5075-423D-A777-0DE740ADBD03}" type="pres">
      <dgm:prSet presAssocID="{5309256B-A23A-4200-9DB9-9D61FA5205FF}" presName="horz1" presStyleCnt="0"/>
      <dgm:spPr/>
    </dgm:pt>
    <dgm:pt modelId="{037EBD3D-0ABB-4220-8F37-E5244EF028E3}" type="pres">
      <dgm:prSet presAssocID="{5309256B-A23A-4200-9DB9-9D61FA5205FF}" presName="tx1" presStyleLbl="revTx" presStyleIdx="0" presStyleCnt="7"/>
      <dgm:spPr/>
    </dgm:pt>
    <dgm:pt modelId="{0A467504-4308-4823-A43B-61A6D53776EC}" type="pres">
      <dgm:prSet presAssocID="{5309256B-A23A-4200-9DB9-9D61FA5205FF}" presName="vert1" presStyleCnt="0"/>
      <dgm:spPr/>
    </dgm:pt>
    <dgm:pt modelId="{AA486539-92E4-4ECB-9D85-862E27DF8CFC}" type="pres">
      <dgm:prSet presAssocID="{56F5D370-473C-4EC1-A004-058AA63E6E7D}" presName="thickLine" presStyleLbl="alignNode1" presStyleIdx="1" presStyleCnt="7"/>
      <dgm:spPr/>
    </dgm:pt>
    <dgm:pt modelId="{3365EDD4-66B4-4815-B50D-78A9EAFABA5A}" type="pres">
      <dgm:prSet presAssocID="{56F5D370-473C-4EC1-A004-058AA63E6E7D}" presName="horz1" presStyleCnt="0"/>
      <dgm:spPr/>
    </dgm:pt>
    <dgm:pt modelId="{BB0EDD53-9826-48DF-AAC9-F90D70301D1C}" type="pres">
      <dgm:prSet presAssocID="{56F5D370-473C-4EC1-A004-058AA63E6E7D}" presName="tx1" presStyleLbl="revTx" presStyleIdx="1" presStyleCnt="7"/>
      <dgm:spPr/>
    </dgm:pt>
    <dgm:pt modelId="{C33AFB27-56B9-4B35-A65F-1823C3F5D48F}" type="pres">
      <dgm:prSet presAssocID="{56F5D370-473C-4EC1-A004-058AA63E6E7D}" presName="vert1" presStyleCnt="0"/>
      <dgm:spPr/>
    </dgm:pt>
    <dgm:pt modelId="{5C2A4B44-1004-4A08-8CD0-8D2EC9E22D73}" type="pres">
      <dgm:prSet presAssocID="{475D97FE-57AC-49CA-9272-8CDF233FF174}" presName="thickLine" presStyleLbl="alignNode1" presStyleIdx="2" presStyleCnt="7"/>
      <dgm:spPr/>
    </dgm:pt>
    <dgm:pt modelId="{CC7742FA-DBEA-499E-8978-E52108BA0242}" type="pres">
      <dgm:prSet presAssocID="{475D97FE-57AC-49CA-9272-8CDF233FF174}" presName="horz1" presStyleCnt="0"/>
      <dgm:spPr/>
    </dgm:pt>
    <dgm:pt modelId="{F9A94FA2-F237-4B41-8A48-6B8C6127C95A}" type="pres">
      <dgm:prSet presAssocID="{475D97FE-57AC-49CA-9272-8CDF233FF174}" presName="tx1" presStyleLbl="revTx" presStyleIdx="2" presStyleCnt="7"/>
      <dgm:spPr/>
    </dgm:pt>
    <dgm:pt modelId="{6162AB0B-55E6-491D-B65B-F138E0CE5093}" type="pres">
      <dgm:prSet presAssocID="{475D97FE-57AC-49CA-9272-8CDF233FF174}" presName="vert1" presStyleCnt="0"/>
      <dgm:spPr/>
    </dgm:pt>
    <dgm:pt modelId="{6400F76D-AF6C-43B4-B661-D04E36EFB2E9}" type="pres">
      <dgm:prSet presAssocID="{89360122-4497-4A7F-8C3D-387742B70FDC}" presName="thickLine" presStyleLbl="alignNode1" presStyleIdx="3" presStyleCnt="7"/>
      <dgm:spPr/>
    </dgm:pt>
    <dgm:pt modelId="{72CC3A9F-F5F3-47FB-88D4-7DFDF21B2DBE}" type="pres">
      <dgm:prSet presAssocID="{89360122-4497-4A7F-8C3D-387742B70FDC}" presName="horz1" presStyleCnt="0"/>
      <dgm:spPr/>
    </dgm:pt>
    <dgm:pt modelId="{E7BFDF65-29DA-4409-A296-26FB4CDF32C1}" type="pres">
      <dgm:prSet presAssocID="{89360122-4497-4A7F-8C3D-387742B70FDC}" presName="tx1" presStyleLbl="revTx" presStyleIdx="3" presStyleCnt="7"/>
      <dgm:spPr/>
    </dgm:pt>
    <dgm:pt modelId="{6ECF22E0-9439-4A2C-B593-6BA64BA37CCA}" type="pres">
      <dgm:prSet presAssocID="{89360122-4497-4A7F-8C3D-387742B70FDC}" presName="vert1" presStyleCnt="0"/>
      <dgm:spPr/>
    </dgm:pt>
    <dgm:pt modelId="{0A02CEE2-9AFC-4958-9C80-715B8C5A2F3A}" type="pres">
      <dgm:prSet presAssocID="{BCE2AF15-FEF1-404F-B5DC-BAB519D101FE}" presName="thickLine" presStyleLbl="alignNode1" presStyleIdx="4" presStyleCnt="7"/>
      <dgm:spPr/>
    </dgm:pt>
    <dgm:pt modelId="{314B6FF4-976D-4377-AB99-E7FBD9A88D88}" type="pres">
      <dgm:prSet presAssocID="{BCE2AF15-FEF1-404F-B5DC-BAB519D101FE}" presName="horz1" presStyleCnt="0"/>
      <dgm:spPr/>
    </dgm:pt>
    <dgm:pt modelId="{3A4D72E7-9272-421D-B070-B178FB86006D}" type="pres">
      <dgm:prSet presAssocID="{BCE2AF15-FEF1-404F-B5DC-BAB519D101FE}" presName="tx1" presStyleLbl="revTx" presStyleIdx="4" presStyleCnt="7"/>
      <dgm:spPr/>
    </dgm:pt>
    <dgm:pt modelId="{08F6B8CF-4B6A-40AD-A9B8-5CF9FCF75697}" type="pres">
      <dgm:prSet presAssocID="{BCE2AF15-FEF1-404F-B5DC-BAB519D101FE}" presName="vert1" presStyleCnt="0"/>
      <dgm:spPr/>
    </dgm:pt>
    <dgm:pt modelId="{DA3D7DA4-1E85-47AD-BFAD-849A928232BE}" type="pres">
      <dgm:prSet presAssocID="{8381D7F1-7D34-4EDB-AC86-02DFB08D3C29}" presName="thickLine" presStyleLbl="alignNode1" presStyleIdx="5" presStyleCnt="7"/>
      <dgm:spPr/>
    </dgm:pt>
    <dgm:pt modelId="{2E269EC8-A331-4592-81C0-2DE87DCEA0A8}" type="pres">
      <dgm:prSet presAssocID="{8381D7F1-7D34-4EDB-AC86-02DFB08D3C29}" presName="horz1" presStyleCnt="0"/>
      <dgm:spPr/>
    </dgm:pt>
    <dgm:pt modelId="{30D98F31-00A8-468D-A1C8-EECA3B6E936A}" type="pres">
      <dgm:prSet presAssocID="{8381D7F1-7D34-4EDB-AC86-02DFB08D3C29}" presName="tx1" presStyleLbl="revTx" presStyleIdx="5" presStyleCnt="7"/>
      <dgm:spPr/>
    </dgm:pt>
    <dgm:pt modelId="{246526FC-96EF-4FC9-8BBC-BB5C975660F8}" type="pres">
      <dgm:prSet presAssocID="{8381D7F1-7D34-4EDB-AC86-02DFB08D3C29}" presName="vert1" presStyleCnt="0"/>
      <dgm:spPr/>
    </dgm:pt>
    <dgm:pt modelId="{CF27DE3B-4921-4A67-BAF7-5F5DE4856D6F}" type="pres">
      <dgm:prSet presAssocID="{A57FD400-1A6E-4DA8-B0F1-2B703A5ADF59}" presName="thickLine" presStyleLbl="alignNode1" presStyleIdx="6" presStyleCnt="7"/>
      <dgm:spPr/>
    </dgm:pt>
    <dgm:pt modelId="{734CA49D-E7B4-4D85-8DDB-E6F952EB6BAE}" type="pres">
      <dgm:prSet presAssocID="{A57FD400-1A6E-4DA8-B0F1-2B703A5ADF59}" presName="horz1" presStyleCnt="0"/>
      <dgm:spPr/>
    </dgm:pt>
    <dgm:pt modelId="{DEEF41D1-9610-4C59-893B-BAB02BC2ACD6}" type="pres">
      <dgm:prSet presAssocID="{A57FD400-1A6E-4DA8-B0F1-2B703A5ADF59}" presName="tx1" presStyleLbl="revTx" presStyleIdx="6" presStyleCnt="7"/>
      <dgm:spPr/>
    </dgm:pt>
    <dgm:pt modelId="{050A07A8-C92C-4DF5-9BD9-CAE72F699D2B}" type="pres">
      <dgm:prSet presAssocID="{A57FD400-1A6E-4DA8-B0F1-2B703A5ADF59}" presName="vert1" presStyleCnt="0"/>
      <dgm:spPr/>
    </dgm:pt>
  </dgm:ptLst>
  <dgm:cxnLst>
    <dgm:cxn modelId="{F3D4C609-6B50-4A8C-A325-4A6AFE765DE3}" type="presOf" srcId="{A57FD400-1A6E-4DA8-B0F1-2B703A5ADF59}" destId="{DEEF41D1-9610-4C59-893B-BAB02BC2ACD6}" srcOrd="0" destOrd="0" presId="urn:microsoft.com/office/officeart/2008/layout/LinedList"/>
    <dgm:cxn modelId="{C934840E-26FC-454B-8B7A-91765A4A770A}" srcId="{EA9462F5-13EE-45C3-9616-7A6B339422B5}" destId="{5309256B-A23A-4200-9DB9-9D61FA5205FF}" srcOrd="0" destOrd="0" parTransId="{97D908AA-0C6E-4280-9D07-C9F63F043339}" sibTransId="{8093DF94-CCD2-492A-8DE3-CE1E24CEBA0B}"/>
    <dgm:cxn modelId="{A185DC3A-2AA7-4FC8-BCF1-48E11677B72B}" type="presOf" srcId="{56F5D370-473C-4EC1-A004-058AA63E6E7D}" destId="{BB0EDD53-9826-48DF-AAC9-F90D70301D1C}" srcOrd="0" destOrd="0" presId="urn:microsoft.com/office/officeart/2008/layout/LinedList"/>
    <dgm:cxn modelId="{C0B8EF64-7739-4D95-9E80-B2A08BEF0836}" type="presOf" srcId="{5309256B-A23A-4200-9DB9-9D61FA5205FF}" destId="{037EBD3D-0ABB-4220-8F37-E5244EF028E3}" srcOrd="0" destOrd="0" presId="urn:microsoft.com/office/officeart/2008/layout/LinedList"/>
    <dgm:cxn modelId="{F8223352-966B-4508-A9B2-17E640006009}" srcId="{EA9462F5-13EE-45C3-9616-7A6B339422B5}" destId="{8381D7F1-7D34-4EDB-AC86-02DFB08D3C29}" srcOrd="5" destOrd="0" parTransId="{855F51C2-92C7-4387-AF86-87F936DA715B}" sibTransId="{3DEC91AD-BE23-47FA-91FA-818F35BBC816}"/>
    <dgm:cxn modelId="{96866172-71DE-4B16-BED8-29E7DA67EA0C}" type="presOf" srcId="{BCE2AF15-FEF1-404F-B5DC-BAB519D101FE}" destId="{3A4D72E7-9272-421D-B070-B178FB86006D}" srcOrd="0" destOrd="0" presId="urn:microsoft.com/office/officeart/2008/layout/LinedList"/>
    <dgm:cxn modelId="{4B526457-3797-412F-838D-97ED09E2EEAA}" srcId="{EA9462F5-13EE-45C3-9616-7A6B339422B5}" destId="{56F5D370-473C-4EC1-A004-058AA63E6E7D}" srcOrd="1" destOrd="0" parTransId="{DB1F9D8D-D716-4082-A7D1-1499E16FF13A}" sibTransId="{1250F916-1300-42C9-AD8C-344E127DEB9C}"/>
    <dgm:cxn modelId="{B033FF57-0B21-44CD-AE13-4A64F8029006}" type="presOf" srcId="{EA9462F5-13EE-45C3-9616-7A6B339422B5}" destId="{14B6487B-83F8-49B6-AEDF-B32EA13F8CBD}" srcOrd="0" destOrd="0" presId="urn:microsoft.com/office/officeart/2008/layout/LinedList"/>
    <dgm:cxn modelId="{84A82181-818A-4E5F-AA94-5D970789E9CC}" srcId="{EA9462F5-13EE-45C3-9616-7A6B339422B5}" destId="{89360122-4497-4A7F-8C3D-387742B70FDC}" srcOrd="3" destOrd="0" parTransId="{71D95F11-22DC-43C6-AA17-00FFCBA363E8}" sibTransId="{F46FC0E4-2DB6-4B0D-95BA-1CC52F821200}"/>
    <dgm:cxn modelId="{30E4F1B0-4E0A-4952-B936-761E12348B48}" type="presOf" srcId="{8381D7F1-7D34-4EDB-AC86-02DFB08D3C29}" destId="{30D98F31-00A8-468D-A1C8-EECA3B6E936A}" srcOrd="0" destOrd="0" presId="urn:microsoft.com/office/officeart/2008/layout/LinedList"/>
    <dgm:cxn modelId="{2E5592BE-1E68-4262-AF38-6AFAF1BA973B}" type="presOf" srcId="{89360122-4497-4A7F-8C3D-387742B70FDC}" destId="{E7BFDF65-29DA-4409-A296-26FB4CDF32C1}" srcOrd="0" destOrd="0" presId="urn:microsoft.com/office/officeart/2008/layout/LinedList"/>
    <dgm:cxn modelId="{579B7BD3-6435-4330-87E9-76A2F459569B}" srcId="{EA9462F5-13EE-45C3-9616-7A6B339422B5}" destId="{BCE2AF15-FEF1-404F-B5DC-BAB519D101FE}" srcOrd="4" destOrd="0" parTransId="{4BDBBEE3-0216-4D66-8D1F-8B89DA75916A}" sibTransId="{7A23AED4-4112-4544-8CB2-0C3AD4B01ACB}"/>
    <dgm:cxn modelId="{3ED8ADDD-75D1-4B6B-8B9A-F22F6CA3EA60}" type="presOf" srcId="{475D97FE-57AC-49CA-9272-8CDF233FF174}" destId="{F9A94FA2-F237-4B41-8A48-6B8C6127C95A}" srcOrd="0" destOrd="0" presId="urn:microsoft.com/office/officeart/2008/layout/LinedList"/>
    <dgm:cxn modelId="{D97D95EB-0097-411A-8227-8CB246216BFB}" srcId="{EA9462F5-13EE-45C3-9616-7A6B339422B5}" destId="{A57FD400-1A6E-4DA8-B0F1-2B703A5ADF59}" srcOrd="6" destOrd="0" parTransId="{A5D65906-A73D-4603-9D28-B7CA854E7AD4}" sibTransId="{BC62638A-ABD4-4195-9174-BB2E8490F6D7}"/>
    <dgm:cxn modelId="{433FF8F0-AF75-4C7D-B7B2-A0F827B06955}" srcId="{EA9462F5-13EE-45C3-9616-7A6B339422B5}" destId="{475D97FE-57AC-49CA-9272-8CDF233FF174}" srcOrd="2" destOrd="0" parTransId="{9247B570-DBD4-4794-A183-9227FBA3AA05}" sibTransId="{0E5184CB-E130-41F4-944F-31AC1E28E67F}"/>
    <dgm:cxn modelId="{5321BB44-6B5C-4022-86D9-B7204B1DAC24}" type="presParOf" srcId="{14B6487B-83F8-49B6-AEDF-B32EA13F8CBD}" destId="{212CCD61-785B-444C-BAB1-3556F2BDB84E}" srcOrd="0" destOrd="0" presId="urn:microsoft.com/office/officeart/2008/layout/LinedList"/>
    <dgm:cxn modelId="{B1E4A5AB-F481-4C1C-8372-55EFC2D1CF89}" type="presParOf" srcId="{14B6487B-83F8-49B6-AEDF-B32EA13F8CBD}" destId="{E30E67A1-5075-423D-A777-0DE740ADBD03}" srcOrd="1" destOrd="0" presId="urn:microsoft.com/office/officeart/2008/layout/LinedList"/>
    <dgm:cxn modelId="{B932E35C-E51C-4ADF-9D43-0363CCBCC387}" type="presParOf" srcId="{E30E67A1-5075-423D-A777-0DE740ADBD03}" destId="{037EBD3D-0ABB-4220-8F37-E5244EF028E3}" srcOrd="0" destOrd="0" presId="urn:microsoft.com/office/officeart/2008/layout/LinedList"/>
    <dgm:cxn modelId="{A3FE3D76-5286-4E4D-BD54-8D4DA23C8C03}" type="presParOf" srcId="{E30E67A1-5075-423D-A777-0DE740ADBD03}" destId="{0A467504-4308-4823-A43B-61A6D53776EC}" srcOrd="1" destOrd="0" presId="urn:microsoft.com/office/officeart/2008/layout/LinedList"/>
    <dgm:cxn modelId="{ECF45376-E8C2-48B6-895C-805B8642EBBC}" type="presParOf" srcId="{14B6487B-83F8-49B6-AEDF-B32EA13F8CBD}" destId="{AA486539-92E4-4ECB-9D85-862E27DF8CFC}" srcOrd="2" destOrd="0" presId="urn:microsoft.com/office/officeart/2008/layout/LinedList"/>
    <dgm:cxn modelId="{3CF75617-2D28-4462-B493-2B8539F049EB}" type="presParOf" srcId="{14B6487B-83F8-49B6-AEDF-B32EA13F8CBD}" destId="{3365EDD4-66B4-4815-B50D-78A9EAFABA5A}" srcOrd="3" destOrd="0" presId="urn:microsoft.com/office/officeart/2008/layout/LinedList"/>
    <dgm:cxn modelId="{DF2055D9-0E13-475E-A9DE-1FAC73506581}" type="presParOf" srcId="{3365EDD4-66B4-4815-B50D-78A9EAFABA5A}" destId="{BB0EDD53-9826-48DF-AAC9-F90D70301D1C}" srcOrd="0" destOrd="0" presId="urn:microsoft.com/office/officeart/2008/layout/LinedList"/>
    <dgm:cxn modelId="{50C695BC-04AE-49FC-89C7-C738F4F4B4C9}" type="presParOf" srcId="{3365EDD4-66B4-4815-B50D-78A9EAFABA5A}" destId="{C33AFB27-56B9-4B35-A65F-1823C3F5D48F}" srcOrd="1" destOrd="0" presId="urn:microsoft.com/office/officeart/2008/layout/LinedList"/>
    <dgm:cxn modelId="{905C5A83-DC31-4EAB-A099-B716A08460CA}" type="presParOf" srcId="{14B6487B-83F8-49B6-AEDF-B32EA13F8CBD}" destId="{5C2A4B44-1004-4A08-8CD0-8D2EC9E22D73}" srcOrd="4" destOrd="0" presId="urn:microsoft.com/office/officeart/2008/layout/LinedList"/>
    <dgm:cxn modelId="{90AFC049-8215-401B-83A7-4E098ADA395B}" type="presParOf" srcId="{14B6487B-83F8-49B6-AEDF-B32EA13F8CBD}" destId="{CC7742FA-DBEA-499E-8978-E52108BA0242}" srcOrd="5" destOrd="0" presId="urn:microsoft.com/office/officeart/2008/layout/LinedList"/>
    <dgm:cxn modelId="{C0FA9CC4-CEA4-41C7-8A10-432BBA10AE5E}" type="presParOf" srcId="{CC7742FA-DBEA-499E-8978-E52108BA0242}" destId="{F9A94FA2-F237-4B41-8A48-6B8C6127C95A}" srcOrd="0" destOrd="0" presId="urn:microsoft.com/office/officeart/2008/layout/LinedList"/>
    <dgm:cxn modelId="{553EF04F-8187-4949-96FC-423C0242F4A5}" type="presParOf" srcId="{CC7742FA-DBEA-499E-8978-E52108BA0242}" destId="{6162AB0B-55E6-491D-B65B-F138E0CE5093}" srcOrd="1" destOrd="0" presId="urn:microsoft.com/office/officeart/2008/layout/LinedList"/>
    <dgm:cxn modelId="{9FF24735-0D4C-4DD3-91B6-D61A389C08AF}" type="presParOf" srcId="{14B6487B-83F8-49B6-AEDF-B32EA13F8CBD}" destId="{6400F76D-AF6C-43B4-B661-D04E36EFB2E9}" srcOrd="6" destOrd="0" presId="urn:microsoft.com/office/officeart/2008/layout/LinedList"/>
    <dgm:cxn modelId="{5DBBFD25-B89F-4B71-81AE-0B9C68F7F10D}" type="presParOf" srcId="{14B6487B-83F8-49B6-AEDF-B32EA13F8CBD}" destId="{72CC3A9F-F5F3-47FB-88D4-7DFDF21B2DBE}" srcOrd="7" destOrd="0" presId="urn:microsoft.com/office/officeart/2008/layout/LinedList"/>
    <dgm:cxn modelId="{4D71E7D1-4416-4CAD-98A3-5F71BB9FE812}" type="presParOf" srcId="{72CC3A9F-F5F3-47FB-88D4-7DFDF21B2DBE}" destId="{E7BFDF65-29DA-4409-A296-26FB4CDF32C1}" srcOrd="0" destOrd="0" presId="urn:microsoft.com/office/officeart/2008/layout/LinedList"/>
    <dgm:cxn modelId="{D8FBD8BB-3270-47E3-9DD6-A388E821F466}" type="presParOf" srcId="{72CC3A9F-F5F3-47FB-88D4-7DFDF21B2DBE}" destId="{6ECF22E0-9439-4A2C-B593-6BA64BA37CCA}" srcOrd="1" destOrd="0" presId="urn:microsoft.com/office/officeart/2008/layout/LinedList"/>
    <dgm:cxn modelId="{233232E9-C9B0-420D-99C7-538E4360D52F}" type="presParOf" srcId="{14B6487B-83F8-49B6-AEDF-B32EA13F8CBD}" destId="{0A02CEE2-9AFC-4958-9C80-715B8C5A2F3A}" srcOrd="8" destOrd="0" presId="urn:microsoft.com/office/officeart/2008/layout/LinedList"/>
    <dgm:cxn modelId="{7804B8BE-BD49-4D5C-95D4-F0052B886F5B}" type="presParOf" srcId="{14B6487B-83F8-49B6-AEDF-B32EA13F8CBD}" destId="{314B6FF4-976D-4377-AB99-E7FBD9A88D88}" srcOrd="9" destOrd="0" presId="urn:microsoft.com/office/officeart/2008/layout/LinedList"/>
    <dgm:cxn modelId="{88B5A642-5BFA-47FD-981B-96B136D45AC1}" type="presParOf" srcId="{314B6FF4-976D-4377-AB99-E7FBD9A88D88}" destId="{3A4D72E7-9272-421D-B070-B178FB86006D}" srcOrd="0" destOrd="0" presId="urn:microsoft.com/office/officeart/2008/layout/LinedList"/>
    <dgm:cxn modelId="{AE566E75-3796-41CE-8292-C1FC668D28D3}" type="presParOf" srcId="{314B6FF4-976D-4377-AB99-E7FBD9A88D88}" destId="{08F6B8CF-4B6A-40AD-A9B8-5CF9FCF75697}" srcOrd="1" destOrd="0" presId="urn:microsoft.com/office/officeart/2008/layout/LinedList"/>
    <dgm:cxn modelId="{63EA2CFE-55D1-4CA4-8FED-5411E79FCC7E}" type="presParOf" srcId="{14B6487B-83F8-49B6-AEDF-B32EA13F8CBD}" destId="{DA3D7DA4-1E85-47AD-BFAD-849A928232BE}" srcOrd="10" destOrd="0" presId="urn:microsoft.com/office/officeart/2008/layout/LinedList"/>
    <dgm:cxn modelId="{60CA5950-3BBE-4B67-ACD2-14171124F2C0}" type="presParOf" srcId="{14B6487B-83F8-49B6-AEDF-B32EA13F8CBD}" destId="{2E269EC8-A331-4592-81C0-2DE87DCEA0A8}" srcOrd="11" destOrd="0" presId="urn:microsoft.com/office/officeart/2008/layout/LinedList"/>
    <dgm:cxn modelId="{A458CCFC-3AEA-4B4D-B448-E0478289F861}" type="presParOf" srcId="{2E269EC8-A331-4592-81C0-2DE87DCEA0A8}" destId="{30D98F31-00A8-468D-A1C8-EECA3B6E936A}" srcOrd="0" destOrd="0" presId="urn:microsoft.com/office/officeart/2008/layout/LinedList"/>
    <dgm:cxn modelId="{A856CAC9-CAA1-49E1-9081-8FD6440FBA0D}" type="presParOf" srcId="{2E269EC8-A331-4592-81C0-2DE87DCEA0A8}" destId="{246526FC-96EF-4FC9-8BBC-BB5C975660F8}" srcOrd="1" destOrd="0" presId="urn:microsoft.com/office/officeart/2008/layout/LinedList"/>
    <dgm:cxn modelId="{8DCFCF85-F31E-42E5-9B0B-8AE887759F92}" type="presParOf" srcId="{14B6487B-83F8-49B6-AEDF-B32EA13F8CBD}" destId="{CF27DE3B-4921-4A67-BAF7-5F5DE4856D6F}" srcOrd="12" destOrd="0" presId="urn:microsoft.com/office/officeart/2008/layout/LinedList"/>
    <dgm:cxn modelId="{2D9C448C-D8B1-4342-863E-73B95BA0C8D3}" type="presParOf" srcId="{14B6487B-83F8-49B6-AEDF-B32EA13F8CBD}" destId="{734CA49D-E7B4-4D85-8DDB-E6F952EB6BAE}" srcOrd="13" destOrd="0" presId="urn:microsoft.com/office/officeart/2008/layout/LinedList"/>
    <dgm:cxn modelId="{FD66C40E-8513-4DCE-B5B1-F9F9F8E3285C}" type="presParOf" srcId="{734CA49D-E7B4-4D85-8DDB-E6F952EB6BAE}" destId="{DEEF41D1-9610-4C59-893B-BAB02BC2ACD6}" srcOrd="0" destOrd="0" presId="urn:microsoft.com/office/officeart/2008/layout/LinedList"/>
    <dgm:cxn modelId="{98676EE7-3876-4CAA-900B-C58B4F37E56C}" type="presParOf" srcId="{734CA49D-E7B4-4D85-8DDB-E6F952EB6BAE}" destId="{050A07A8-C92C-4DF5-9BD9-CAE72F699D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CCD61-785B-444C-BAB1-3556F2BDB84E}">
      <dsp:nvSpPr>
        <dsp:cNvPr id="0" name=""/>
        <dsp:cNvSpPr/>
      </dsp:nvSpPr>
      <dsp:spPr>
        <a:xfrm>
          <a:off x="0" y="416"/>
          <a:ext cx="8312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EBD3D-0ABB-4220-8F37-E5244EF028E3}">
      <dsp:nvSpPr>
        <dsp:cNvPr id="0" name=""/>
        <dsp:cNvSpPr/>
      </dsp:nvSpPr>
      <dsp:spPr>
        <a:xfrm>
          <a:off x="0" y="416"/>
          <a:ext cx="8312785" cy="48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함수와 인수 </a:t>
          </a:r>
          <a:r>
            <a:rPr lang="en-US" sz="1700" kern="1200"/>
            <a:t>– </a:t>
          </a:r>
          <a:r>
            <a:rPr lang="ko-KR" sz="1700" kern="1200"/>
            <a:t>정의</a:t>
          </a:r>
          <a:r>
            <a:rPr lang="en-US" sz="1700" kern="1200"/>
            <a:t>, </a:t>
          </a:r>
          <a:r>
            <a:rPr lang="ko-KR" sz="1700" kern="1200"/>
            <a:t>인수</a:t>
          </a:r>
          <a:endParaRPr lang="en-US" sz="1700" kern="1200"/>
        </a:p>
      </dsp:txBody>
      <dsp:txXfrm>
        <a:off x="0" y="416"/>
        <a:ext cx="8312785" cy="487243"/>
      </dsp:txXfrm>
    </dsp:sp>
    <dsp:sp modelId="{AA486539-92E4-4ECB-9D85-862E27DF8CFC}">
      <dsp:nvSpPr>
        <dsp:cNvPr id="0" name=""/>
        <dsp:cNvSpPr/>
      </dsp:nvSpPr>
      <dsp:spPr>
        <a:xfrm>
          <a:off x="0" y="487659"/>
          <a:ext cx="8312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EDD53-9826-48DF-AAC9-F90D70301D1C}">
      <dsp:nvSpPr>
        <dsp:cNvPr id="0" name=""/>
        <dsp:cNvSpPr/>
      </dsp:nvSpPr>
      <dsp:spPr>
        <a:xfrm>
          <a:off x="0" y="487659"/>
          <a:ext cx="8312785" cy="48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함수와 인수 </a:t>
          </a:r>
          <a:r>
            <a:rPr lang="en-US" sz="1700" kern="1200"/>
            <a:t>–return, pass</a:t>
          </a:r>
        </a:p>
      </dsp:txBody>
      <dsp:txXfrm>
        <a:off x="0" y="487659"/>
        <a:ext cx="8312785" cy="487243"/>
      </dsp:txXfrm>
    </dsp:sp>
    <dsp:sp modelId="{5C2A4B44-1004-4A08-8CD0-8D2EC9E22D73}">
      <dsp:nvSpPr>
        <dsp:cNvPr id="0" name=""/>
        <dsp:cNvSpPr/>
      </dsp:nvSpPr>
      <dsp:spPr>
        <a:xfrm>
          <a:off x="0" y="974903"/>
          <a:ext cx="8312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94FA2-F237-4B41-8A48-6B8C6127C95A}">
      <dsp:nvSpPr>
        <dsp:cNvPr id="0" name=""/>
        <dsp:cNvSpPr/>
      </dsp:nvSpPr>
      <dsp:spPr>
        <a:xfrm>
          <a:off x="0" y="974903"/>
          <a:ext cx="8312785" cy="48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변수의 범위 </a:t>
          </a:r>
          <a:r>
            <a:rPr lang="en-US" sz="1700" kern="1200"/>
            <a:t>– </a:t>
          </a:r>
          <a:r>
            <a:rPr lang="ko-KR" sz="1700" kern="1200"/>
            <a:t>가변인수</a:t>
          </a:r>
          <a:endParaRPr lang="en-US" sz="1700" kern="1200"/>
        </a:p>
      </dsp:txBody>
      <dsp:txXfrm>
        <a:off x="0" y="974903"/>
        <a:ext cx="8312785" cy="487243"/>
      </dsp:txXfrm>
    </dsp:sp>
    <dsp:sp modelId="{6400F76D-AF6C-43B4-B661-D04E36EFB2E9}">
      <dsp:nvSpPr>
        <dsp:cNvPr id="0" name=""/>
        <dsp:cNvSpPr/>
      </dsp:nvSpPr>
      <dsp:spPr>
        <a:xfrm>
          <a:off x="0" y="1462146"/>
          <a:ext cx="8312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FDF65-29DA-4409-A296-26FB4CDF32C1}">
      <dsp:nvSpPr>
        <dsp:cNvPr id="0" name=""/>
        <dsp:cNvSpPr/>
      </dsp:nvSpPr>
      <dsp:spPr>
        <a:xfrm>
          <a:off x="0" y="1462146"/>
          <a:ext cx="8312785" cy="48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변수의 범위 </a:t>
          </a:r>
          <a:r>
            <a:rPr lang="en-US" sz="1700" kern="1200"/>
            <a:t>– </a:t>
          </a:r>
          <a:r>
            <a:rPr lang="ko-KR" sz="1700" kern="1200"/>
            <a:t>디폴트값 처리</a:t>
          </a:r>
          <a:endParaRPr lang="en-US" sz="1700" kern="1200"/>
        </a:p>
      </dsp:txBody>
      <dsp:txXfrm>
        <a:off x="0" y="1462146"/>
        <a:ext cx="8312785" cy="487243"/>
      </dsp:txXfrm>
    </dsp:sp>
    <dsp:sp modelId="{0A02CEE2-9AFC-4958-9C80-715B8C5A2F3A}">
      <dsp:nvSpPr>
        <dsp:cNvPr id="0" name=""/>
        <dsp:cNvSpPr/>
      </dsp:nvSpPr>
      <dsp:spPr>
        <a:xfrm>
          <a:off x="0" y="1949390"/>
          <a:ext cx="8312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D72E7-9272-421D-B070-B178FB86006D}">
      <dsp:nvSpPr>
        <dsp:cNvPr id="0" name=""/>
        <dsp:cNvSpPr/>
      </dsp:nvSpPr>
      <dsp:spPr>
        <a:xfrm>
          <a:off x="0" y="1949390"/>
          <a:ext cx="8312785" cy="48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변수의 범위</a:t>
          </a:r>
          <a:r>
            <a:rPr lang="en-US" sz="1700" kern="1200"/>
            <a:t>-</a:t>
          </a:r>
          <a:r>
            <a:rPr lang="ko-KR" sz="1700" kern="1200"/>
            <a:t>키워드인수</a:t>
          </a:r>
          <a:r>
            <a:rPr lang="en-US" sz="1700" kern="1200"/>
            <a:t>, </a:t>
          </a:r>
          <a:r>
            <a:rPr lang="ko-KR" sz="1700" kern="1200"/>
            <a:t>키워드 가변인수</a:t>
          </a:r>
          <a:endParaRPr lang="en-US" sz="1700" kern="1200"/>
        </a:p>
      </dsp:txBody>
      <dsp:txXfrm>
        <a:off x="0" y="1949390"/>
        <a:ext cx="8312785" cy="487243"/>
      </dsp:txXfrm>
    </dsp:sp>
    <dsp:sp modelId="{DA3D7DA4-1E85-47AD-BFAD-849A928232BE}">
      <dsp:nvSpPr>
        <dsp:cNvPr id="0" name=""/>
        <dsp:cNvSpPr/>
      </dsp:nvSpPr>
      <dsp:spPr>
        <a:xfrm>
          <a:off x="0" y="2436633"/>
          <a:ext cx="8312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98F31-00A8-468D-A1C8-EECA3B6E936A}">
      <dsp:nvSpPr>
        <dsp:cNvPr id="0" name=""/>
        <dsp:cNvSpPr/>
      </dsp:nvSpPr>
      <dsp:spPr>
        <a:xfrm>
          <a:off x="0" y="2436633"/>
          <a:ext cx="8312785" cy="48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함수의 특이사항 </a:t>
          </a:r>
          <a:r>
            <a:rPr lang="en-US" sz="1700" kern="1200"/>
            <a:t>–</a:t>
          </a:r>
          <a:r>
            <a:rPr lang="ko-KR" sz="1700" kern="1200"/>
            <a:t>전역변수</a:t>
          </a:r>
          <a:r>
            <a:rPr lang="en-US" sz="1700" kern="1200"/>
            <a:t>, </a:t>
          </a:r>
          <a:r>
            <a:rPr lang="ko-KR" sz="1700" kern="1200"/>
            <a:t>지역변수</a:t>
          </a:r>
          <a:endParaRPr lang="en-US" sz="1700" kern="1200"/>
        </a:p>
      </dsp:txBody>
      <dsp:txXfrm>
        <a:off x="0" y="2436633"/>
        <a:ext cx="8312785" cy="487243"/>
      </dsp:txXfrm>
    </dsp:sp>
    <dsp:sp modelId="{CF27DE3B-4921-4A67-BAF7-5F5DE4856D6F}">
      <dsp:nvSpPr>
        <dsp:cNvPr id="0" name=""/>
        <dsp:cNvSpPr/>
      </dsp:nvSpPr>
      <dsp:spPr>
        <a:xfrm>
          <a:off x="0" y="2923877"/>
          <a:ext cx="8312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F41D1-9610-4C59-893B-BAB02BC2ACD6}">
      <dsp:nvSpPr>
        <dsp:cNvPr id="0" name=""/>
        <dsp:cNvSpPr/>
      </dsp:nvSpPr>
      <dsp:spPr>
        <a:xfrm>
          <a:off x="0" y="2923877"/>
          <a:ext cx="8312785" cy="48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docstring</a:t>
          </a:r>
        </a:p>
      </dsp:txBody>
      <dsp:txXfrm>
        <a:off x="0" y="2923877"/>
        <a:ext cx="8312785" cy="487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61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7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2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7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85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1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2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7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1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27E3D1-BFBB-BF6C-584E-B7C51E806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altLang="ko-KR" sz="6000" dirty="0"/>
              <a:t>Python7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F2369-E8A6-7730-AF6F-39306DB6B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kopo05 </a:t>
            </a:r>
            <a:r>
              <a:rPr lang="ko-KR" altLang="en-US" dirty="0"/>
              <a:t>김시현</a:t>
            </a:r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3" descr="녹색 표면의 나침반 위쪽 모습">
            <a:extLst>
              <a:ext uri="{FF2B5EF4-FFF2-40B4-BE49-F238E27FC236}">
                <a16:creationId xmlns:a16="http://schemas.microsoft.com/office/drawing/2014/main" id="{039BFA32-364A-BDA7-AA4A-C0426617B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2" r="9452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300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D9EA0A2-2326-F983-05CA-4E62BA0A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4" y="0"/>
            <a:ext cx="947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91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23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6AF058-E2C1-2644-6334-C741342C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altLang="ko-KR" b="0"/>
              <a:t>[</a:t>
            </a:r>
            <a:r>
              <a:rPr lang="ko-KR" altLang="en-US" b="0"/>
              <a:t>실습 목차</a:t>
            </a:r>
            <a:r>
              <a:rPr lang="en-US" altLang="ko-KR" b="0"/>
              <a:t>]</a:t>
            </a:r>
            <a:endParaRPr lang="ko-KR" altLang="en-US" b="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E42629D-9FD2-2DE6-FB1C-F44BE7F3E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778405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53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B7B9866-B374-980D-C46D-24C43441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31" y="0"/>
            <a:ext cx="8987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4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95ED3B5-000F-EE21-2BAB-64A4ECBB3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0" r="8693"/>
          <a:stretch/>
        </p:blipFill>
        <p:spPr>
          <a:xfrm>
            <a:off x="983960" y="320621"/>
            <a:ext cx="10223770" cy="62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6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6F4A191-1C80-8E96-FB43-37DDAD2E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87" y="0"/>
            <a:ext cx="9839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0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E62FEB8-C7BF-4C4B-60CD-2DBAD7D82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0" r="8705"/>
          <a:stretch/>
        </p:blipFill>
        <p:spPr>
          <a:xfrm>
            <a:off x="1088906" y="0"/>
            <a:ext cx="10013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FAB431-F011-6200-064E-4ECC8EBC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93" y="0"/>
            <a:ext cx="10818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4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376D2FA-3E8D-AB3B-2872-A198A70E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48" y="0"/>
            <a:ext cx="9291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4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D1DDAE9-A6AA-8EC2-DC3D-12875DF95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0" r="8724"/>
          <a:stretch/>
        </p:blipFill>
        <p:spPr>
          <a:xfrm>
            <a:off x="983959" y="571080"/>
            <a:ext cx="10223771" cy="57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207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Office PowerPoint</Application>
  <PresentationFormat>와이드스크린</PresentationFormat>
  <Paragraphs>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Malgun Gothic Semilight</vt:lpstr>
      <vt:lpstr>Meiryo</vt:lpstr>
      <vt:lpstr>Malgun Gothic</vt:lpstr>
      <vt:lpstr>Corbel</vt:lpstr>
      <vt:lpstr>SketchLinesVTI</vt:lpstr>
      <vt:lpstr>Python7</vt:lpstr>
      <vt:lpstr>[실습 목차]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Python7</dc:title>
  <dc:creator>김시현</dc:creator>
  <cp:lastModifiedBy>김시현</cp:lastModifiedBy>
  <cp:revision>7</cp:revision>
  <dcterms:created xsi:type="dcterms:W3CDTF">2022-05-08T10:36:45Z</dcterms:created>
  <dcterms:modified xsi:type="dcterms:W3CDTF">2022-05-08T10:49:00Z</dcterms:modified>
</cp:coreProperties>
</file>