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0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Tx/>
        <a:buNone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2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CC2BA08-9C3A-82D6-503C-81EDCE5D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58A8C0-756D-99BD-3931-22A28CEE9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Python8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25E27-6D9A-EE7B-89F3-C076038D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/>
          </a:bodyPr>
          <a:lstStyle/>
          <a:p>
            <a:r>
              <a:rPr lang="en-US" altLang="ko-KR"/>
              <a:t>kopo05 </a:t>
            </a:r>
            <a:r>
              <a:rPr lang="ko-KR" altLang="en-US"/>
              <a:t>김시현</a:t>
            </a:r>
            <a:endParaRPr lang="ko-KR" alt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78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7EEB89-9670-F439-4232-98868B7D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07" y="0"/>
            <a:ext cx="9366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C1AFFC-709C-C3E3-C8CD-88FA6515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07" y="0"/>
            <a:ext cx="9366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C34D6-DCA4-5F83-4283-E7503B3F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34" y="0"/>
            <a:ext cx="958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4DDE3D-9E0B-CB73-6064-5189DC81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9" y="0"/>
            <a:ext cx="1024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6B103C-7DCE-0E37-0EF1-E32376C4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9" y="0"/>
            <a:ext cx="1024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8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4C5D258-9E69-4B0B-EB0F-4F7F112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7" y="2680863"/>
            <a:ext cx="3369365" cy="149627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실습 목표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9B547-6681-7A95-C4E8-17E76530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562" y="863382"/>
            <a:ext cx="4949957" cy="513123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리스트 </a:t>
            </a:r>
            <a:r>
              <a:rPr lang="en-US" altLang="ko-KR" sz="1800" dirty="0"/>
              <a:t>– </a:t>
            </a:r>
            <a:r>
              <a:rPr lang="ko-KR" altLang="en-US" sz="1800" dirty="0"/>
              <a:t>정의</a:t>
            </a:r>
            <a:r>
              <a:rPr lang="en-US" altLang="ko-KR" sz="1800" dirty="0"/>
              <a:t>, </a:t>
            </a:r>
            <a:r>
              <a:rPr lang="ko-KR" altLang="en-US" sz="1800" dirty="0"/>
              <a:t>표현방식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리스트 </a:t>
            </a:r>
            <a:r>
              <a:rPr lang="en-US" altLang="ko-KR" sz="1800" dirty="0"/>
              <a:t>– </a:t>
            </a:r>
            <a:r>
              <a:rPr lang="ko-KR" altLang="en-US" sz="1800" dirty="0"/>
              <a:t>다중리스트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 컴프리헨션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리스트 연습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리스트 관리 </a:t>
            </a:r>
            <a:r>
              <a:rPr lang="en-US" altLang="ko-KR" sz="1800" dirty="0"/>
              <a:t>– </a:t>
            </a:r>
            <a:r>
              <a:rPr lang="ko-KR" altLang="en-US" sz="1800" dirty="0"/>
              <a:t>삽입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리스트 관리 </a:t>
            </a:r>
            <a:r>
              <a:rPr lang="en-US" altLang="ko-KR" sz="1800" dirty="0"/>
              <a:t>– </a:t>
            </a:r>
            <a:r>
              <a:rPr lang="ko-KR" altLang="en-US" sz="1800" dirty="0"/>
              <a:t>검색</a:t>
            </a:r>
            <a:r>
              <a:rPr lang="en-US" altLang="ko-KR" sz="1800" dirty="0"/>
              <a:t>,</a:t>
            </a:r>
            <a:r>
              <a:rPr lang="ko-KR" altLang="en-US" sz="1800" dirty="0"/>
              <a:t>정렬</a:t>
            </a:r>
            <a:r>
              <a:rPr lang="en-US" altLang="ko-KR" sz="1800" dirty="0"/>
              <a:t>, </a:t>
            </a:r>
            <a:r>
              <a:rPr lang="ko-KR" altLang="en-US" sz="1800" dirty="0"/>
              <a:t>심화학습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튜플 </a:t>
            </a:r>
            <a:r>
              <a:rPr lang="en-US" altLang="ko-KR" sz="1800" dirty="0"/>
              <a:t>– </a:t>
            </a:r>
            <a:r>
              <a:rPr lang="ko-KR" altLang="en-US" sz="1800" dirty="0"/>
              <a:t>정의</a:t>
            </a:r>
            <a:r>
              <a:rPr lang="en-US" altLang="ko-KR" sz="1800" dirty="0"/>
              <a:t>, </a:t>
            </a:r>
            <a:r>
              <a:rPr lang="ko-KR" altLang="en-US" sz="18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5753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0FF3CA-F41D-519C-25B7-1236B871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0"/>
            <a:ext cx="947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3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84DF5-D175-C5E3-898B-802110D3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31" y="0"/>
            <a:ext cx="898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0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19B93F-E6F7-0BB8-F614-C4ACFA3D6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2" r="8626"/>
          <a:stretch/>
        </p:blipFill>
        <p:spPr>
          <a:xfrm>
            <a:off x="967154" y="0"/>
            <a:ext cx="1011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F7954B2-48B4-9876-9106-4E0E3C8DB6BD}"/>
              </a:ext>
            </a:extLst>
          </p:cNvPr>
          <p:cNvGrpSpPr/>
          <p:nvPr/>
        </p:nvGrpSpPr>
        <p:grpSpPr>
          <a:xfrm>
            <a:off x="718457" y="0"/>
            <a:ext cx="10755088" cy="6858000"/>
            <a:chOff x="718457" y="0"/>
            <a:chExt cx="10755088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56D4B7E-7ED7-16CF-FBB7-6431C5306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94" r="32904"/>
            <a:stretch/>
          </p:blipFill>
          <p:spPr>
            <a:xfrm>
              <a:off x="718457" y="0"/>
              <a:ext cx="5238205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AE9C94-E057-E0D0-CFBF-7AEB31E71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983" r="37074" b="47905"/>
            <a:stretch/>
          </p:blipFill>
          <p:spPr>
            <a:xfrm>
              <a:off x="6235340" y="1743891"/>
              <a:ext cx="5238205" cy="3572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18711-F4CA-0F29-E4E1-CF8D3F20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77" y="0"/>
            <a:ext cx="949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55D0F6-D4E1-58AF-862A-B6659102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0" y="0"/>
            <a:ext cx="9606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EE0669-0EF6-195E-D4CB-77120EC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31" y="0"/>
            <a:ext cx="898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979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Bembo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와이드스크린</PresentationFormat>
  <Paragraphs>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AdornVTI</vt:lpstr>
      <vt:lpstr>Python8</vt:lpstr>
      <vt:lpstr>[실습 목표]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Python8</dc:title>
  <dc:creator>김시현</dc:creator>
  <cp:lastModifiedBy>김시현</cp:lastModifiedBy>
  <cp:revision>6</cp:revision>
  <dcterms:created xsi:type="dcterms:W3CDTF">2022-05-08T10:50:49Z</dcterms:created>
  <dcterms:modified xsi:type="dcterms:W3CDTF">2022-05-08T11:08:41Z</dcterms:modified>
</cp:coreProperties>
</file>