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4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8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41" r:id="rId8"/>
    <p:sldLayoutId id="2147483842" r:id="rId9"/>
    <p:sldLayoutId id="2147483843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 spc="8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85AEA58-5A10-44F4-82DC-B26FCDA9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1B764A7-7C08-4BBD-B1F8-BB1F928FE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2AF11BB-0B0F-4D10-83F3-09651E442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3018268-9FAC-4D8E-B7E6-23850B4D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4A81D-6377-4BC6-9AE1-72200DA77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CF0E1-B535-3BF7-B956-B9C1583A2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66800"/>
            <a:ext cx="5334000" cy="2833528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/>
              <a:t>Python9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C33A-0ED7-CFDB-0E76-2821E25C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4074784"/>
            <a:ext cx="5333999" cy="16402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200"/>
              <a:t>kopo05 </a:t>
            </a:r>
            <a:r>
              <a:rPr lang="ko-KR" altLang="en-US" sz="2200"/>
              <a:t>김시현</a:t>
            </a:r>
          </a:p>
        </p:txBody>
      </p:sp>
      <p:pic>
        <p:nvPicPr>
          <p:cNvPr id="45" name="Picture 3" descr="테이블 위에 놓인 이른 아침 커피, 빵 그리고 신문">
            <a:extLst>
              <a:ext uri="{FF2B5EF4-FFF2-40B4-BE49-F238E27FC236}">
                <a16:creationId xmlns:a16="http://schemas.microsoft.com/office/drawing/2014/main" id="{6816F295-7F97-4227-69B4-D11181967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58" r="24226" b="-2"/>
          <a:stretch/>
        </p:blipFill>
        <p:spPr>
          <a:xfrm>
            <a:off x="6789671" y="685800"/>
            <a:ext cx="47355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5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CDC2AE-D24D-ECF9-1F04-38C458DB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0" y="0"/>
            <a:ext cx="11638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2BAED2-F69F-4097-96A9-3D04A321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0" y="0"/>
            <a:ext cx="11638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5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8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5052C3D-07EA-CF9A-EBD4-8A1E84CF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107" y="3104963"/>
            <a:ext cx="3148227" cy="1163991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[</a:t>
            </a:r>
            <a:r>
              <a:rPr lang="ko-KR" altLang="en-US" dirty="0">
                <a:solidFill>
                  <a:srgbClr val="FFFFFF"/>
                </a:solidFill>
              </a:rPr>
              <a:t>실습 목차</a:t>
            </a:r>
            <a:r>
              <a:rPr lang="en-US" altLang="ko-KR" dirty="0">
                <a:solidFill>
                  <a:srgbClr val="FFFFFF"/>
                </a:solidFill>
              </a:rPr>
              <a:t>]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36239653-E8C5-6955-F9F4-45AB49CE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3" y="741025"/>
            <a:ext cx="5408706" cy="5396722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딕셔너리 </a:t>
            </a:r>
            <a:r>
              <a:rPr lang="en-US" altLang="ko-KR" sz="2000" dirty="0"/>
              <a:t>– </a:t>
            </a:r>
            <a:r>
              <a:rPr lang="ko-KR" altLang="en-US" sz="2000" dirty="0"/>
              <a:t>정의</a:t>
            </a:r>
          </a:p>
          <a:p>
            <a:endParaRPr lang="ko-KR" altLang="en-US" sz="2000" dirty="0"/>
          </a:p>
          <a:p>
            <a:r>
              <a:rPr lang="ko-KR" altLang="en-US" sz="2000" dirty="0"/>
              <a:t>딕셔너리 </a:t>
            </a:r>
            <a:r>
              <a:rPr lang="en-US" altLang="ko-KR" sz="2000" dirty="0"/>
              <a:t>– </a:t>
            </a:r>
            <a:r>
              <a:rPr lang="ko-KR" altLang="en-US" sz="2000" dirty="0"/>
              <a:t>예제</a:t>
            </a:r>
          </a:p>
          <a:p>
            <a:endParaRPr lang="ko-KR" altLang="en-US" sz="2000" dirty="0"/>
          </a:p>
          <a:p>
            <a:r>
              <a:rPr lang="ko-KR" altLang="en-US" sz="2000" dirty="0"/>
              <a:t>집합 </a:t>
            </a:r>
            <a:r>
              <a:rPr lang="en-US" altLang="ko-KR" sz="2000" dirty="0"/>
              <a:t>– </a:t>
            </a:r>
            <a:r>
              <a:rPr lang="ko-KR" altLang="en-US" sz="2000" dirty="0"/>
              <a:t>정의</a:t>
            </a:r>
          </a:p>
          <a:p>
            <a:endParaRPr lang="ko-KR" altLang="en-US" sz="2000" dirty="0"/>
          </a:p>
          <a:p>
            <a:r>
              <a:rPr lang="ko-KR" altLang="en-US" sz="2000" dirty="0"/>
              <a:t>집합 </a:t>
            </a:r>
            <a:r>
              <a:rPr lang="en-US" altLang="ko-KR" sz="2000" dirty="0"/>
              <a:t>– </a:t>
            </a:r>
            <a:r>
              <a:rPr lang="ko-KR" altLang="en-US" sz="2000" dirty="0"/>
              <a:t>연산</a:t>
            </a:r>
          </a:p>
          <a:p>
            <a:endParaRPr lang="ko-KR" altLang="en-US" sz="2000" dirty="0"/>
          </a:p>
          <a:p>
            <a:r>
              <a:rPr lang="ko-KR" altLang="en-US" sz="2000" dirty="0"/>
              <a:t>컬렉션으로 변환</a:t>
            </a:r>
            <a:r>
              <a:rPr lang="en-US" altLang="ko-KR" sz="2000" dirty="0"/>
              <a:t>, </a:t>
            </a:r>
            <a:r>
              <a:rPr lang="ko-KR" altLang="en-US" sz="2000" dirty="0"/>
              <a:t>함수 인자 전달</a:t>
            </a:r>
          </a:p>
          <a:p>
            <a:endParaRPr lang="ko-KR" altLang="en-US" sz="2000" dirty="0"/>
          </a:p>
          <a:p>
            <a:r>
              <a:rPr lang="ko-KR" altLang="en-US" sz="2000" dirty="0"/>
              <a:t>컬렉션 </a:t>
            </a:r>
            <a:r>
              <a:rPr lang="en-US" altLang="ko-KR" sz="2000" dirty="0"/>
              <a:t>– copy, deepcopy</a:t>
            </a:r>
          </a:p>
        </p:txBody>
      </p:sp>
    </p:spTree>
    <p:extLst>
      <p:ext uri="{BB962C8B-B14F-4D97-AF65-F5344CB8AC3E}">
        <p14:creationId xmlns:p14="http://schemas.microsoft.com/office/powerpoint/2010/main" val="191426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A4852E-C56D-02F7-3FB8-FFAF2A8C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99" y="0"/>
            <a:ext cx="10249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6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8B60C5-C5C2-190B-06CD-CE3A470A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59" y="0"/>
            <a:ext cx="9686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8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40A150-FE20-94BF-EC02-69AE30F9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31" y="0"/>
            <a:ext cx="9975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5DBA37-C72E-BB4D-2FF6-BF1AB3CE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31" y="0"/>
            <a:ext cx="9975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D6AC13-4DF7-6607-1C4C-C497237C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4" y="0"/>
            <a:ext cx="10116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3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542A73-6B46-22D4-7E0A-02C07350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57" y="0"/>
            <a:ext cx="9891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D260EE-78B4-0188-F537-E243F6E9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57" y="0"/>
            <a:ext cx="9891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1546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Office PowerPoint</Application>
  <PresentationFormat>와이드스크린</PresentationFormat>
  <Paragraphs>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AvenirNext LT Pro Medium</vt:lpstr>
      <vt:lpstr>Malgun Gothic Semilight</vt:lpstr>
      <vt:lpstr>Malgun Gothic</vt:lpstr>
      <vt:lpstr>Arial</vt:lpstr>
      <vt:lpstr>DappledVTI</vt:lpstr>
      <vt:lpstr>Python9</vt:lpstr>
      <vt:lpstr>[실습 목차]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Python9</dc:title>
  <dc:creator>김시현</dc:creator>
  <cp:lastModifiedBy>김시현</cp:lastModifiedBy>
  <cp:revision>6</cp:revision>
  <dcterms:created xsi:type="dcterms:W3CDTF">2022-05-08T11:10:23Z</dcterms:created>
  <dcterms:modified xsi:type="dcterms:W3CDTF">2022-05-08T11:23:31Z</dcterms:modified>
</cp:coreProperties>
</file>