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타원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직선 연결선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타원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직선 연결선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내용 개체 틀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타원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타원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3" name="제목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직사각형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내용 개체 틀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타원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타원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선 연결선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직사각형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타원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타원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22" name="직사각형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E78480-7EB4-49EB-9A31-2FFB2DFD7222}" type="datetimeFigureOut">
              <a:rPr lang="ko-KR" altLang="en-US" smtClean="0"/>
              <a:pPr/>
              <a:t>2022-09-04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타원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타원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294EB52-39AE-4E6A-A19D-A388A3D6D5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ihyn/Spring-swagger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7462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분당융합기술교육원 데이터융합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SW </a:t>
            </a: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Kopo5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김시현</a:t>
            </a:r>
            <a:endParaRPr lang="ko-KR" altLang="en-US" dirty="0">
              <a:latin typeface="HY신명조" pitchFamily="18" charset="-127"/>
              <a:ea typeface="HY신명조" pitchFamily="18" charset="-127"/>
              <a:cs typeface="맑은 고딕 Semilight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6126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Spring_Swagger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997462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분당융합기술교육원 데이터융합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SW </a:t>
            </a: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Kopo5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  <a:cs typeface="맑은 고딕 Semilight" pitchFamily="50" charset="-127"/>
              </a:rPr>
              <a:t>김시현</a:t>
            </a:r>
            <a:endParaRPr lang="ko-KR" altLang="en-US" dirty="0">
              <a:latin typeface="HY신명조" pitchFamily="18" charset="-127"/>
              <a:ea typeface="HY신명조" pitchFamily="18" charset="-127"/>
              <a:cs typeface="맑은 고딕 Semilight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6126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Thank You</a:t>
            </a:r>
            <a:endParaRPr lang="ko-KR" alt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32" y="2207734"/>
            <a:ext cx="5212096" cy="38441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011" y="2210631"/>
            <a:ext cx="5212091" cy="3844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405" y="700219"/>
            <a:ext cx="9597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Spring Boot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기반으로 회원가입 및 회원정보 조회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Rest API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개발 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코드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] :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  <a:hlinkClick r:id="rId4"/>
              </a:rPr>
              <a:t>https://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  <a:hlinkClick r:id="rId4"/>
              </a:rPr>
              <a:t>github.com/sihyn/Spring-swagger.git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Swagger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연동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: http://localhost:[port number]/swagger-</a:t>
            </a:r>
            <a:r>
              <a:rPr lang="en-US" altLang="ko-KR" dirty="0" err="1" smtClean="0">
                <a:latin typeface="HY신명조" pitchFamily="18" charset="-127"/>
                <a:ea typeface="HY신명조" pitchFamily="18" charset="-127"/>
              </a:rPr>
              <a:t>ui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/index.html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807676" y="3987107"/>
            <a:ext cx="609600" cy="37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3449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94270" y="271849"/>
            <a:ext cx="71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PostMapping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회원 가입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[Write]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Mysql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Database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 입력한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insert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되었는지 확인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34309" y="1103870"/>
            <a:ext cx="10949887" cy="5294521"/>
            <a:chOff x="410109" y="1070911"/>
            <a:chExt cx="11554058" cy="558665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rcRect r="55876"/>
            <a:stretch>
              <a:fillRect/>
            </a:stretch>
          </p:blipFill>
          <p:spPr>
            <a:xfrm>
              <a:off x="410109" y="1248951"/>
              <a:ext cx="3085142" cy="5408613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rcRect r="55876"/>
            <a:stretch>
              <a:fillRect/>
            </a:stretch>
          </p:blipFill>
          <p:spPr>
            <a:xfrm>
              <a:off x="3682321" y="1243914"/>
              <a:ext cx="3086084" cy="541026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74714" y="1070911"/>
              <a:ext cx="3344319" cy="273443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6390" y="4563200"/>
              <a:ext cx="5057777" cy="1651694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9308754" y="3978873"/>
              <a:ext cx="345989" cy="44484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오른쪽 화살표 6"/>
            <p:cNvSpPr/>
            <p:nvPr/>
          </p:nvSpPr>
          <p:spPr>
            <a:xfrm>
              <a:off x="6993923" y="2520777"/>
              <a:ext cx="691979" cy="3789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128502" y="5939786"/>
              <a:ext cx="4827372" cy="140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104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96561" y="530179"/>
            <a:ext cx="3369276" cy="5558089"/>
            <a:chOff x="296561" y="530179"/>
            <a:chExt cx="3369276" cy="555808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rcRect r="45167"/>
            <a:stretch>
              <a:fillRect/>
            </a:stretch>
          </p:blipFill>
          <p:spPr>
            <a:xfrm>
              <a:off x="323257" y="1580876"/>
              <a:ext cx="3133117" cy="45073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96561" y="530179"/>
              <a:ext cx="3369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@NotBlank </a:t>
              </a:r>
              <a:r>
                <a:rPr lang="ko-KR" altLang="en-US" dirty="0" smtClean="0"/>
                <a:t>어노테이션으로 </a:t>
              </a:r>
              <a:endParaRPr lang="en-US" altLang="ko-KR" dirty="0" smtClean="0"/>
            </a:p>
            <a:p>
              <a:r>
                <a:rPr lang="en-US" altLang="ko-KR" dirty="0" smtClean="0"/>
                <a:t> </a:t>
              </a:r>
              <a:r>
                <a:rPr lang="en-US" altLang="ko-KR" dirty="0" smtClean="0"/>
                <a:t>null</a:t>
              </a:r>
              <a:r>
                <a:rPr lang="ko-KR" altLang="en-US" dirty="0" smtClean="0"/>
                <a:t>이거나 공백방지</a:t>
              </a:r>
              <a:endParaRPr lang="ko-KR" altLang="en-US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656835" y="488532"/>
            <a:ext cx="8222044" cy="5626281"/>
            <a:chOff x="3656835" y="488532"/>
            <a:chExt cx="8222044" cy="56262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rcRect t="64631" r="49995"/>
            <a:stretch>
              <a:fillRect/>
            </a:stretch>
          </p:blipFill>
          <p:spPr>
            <a:xfrm>
              <a:off x="3658052" y="1580978"/>
              <a:ext cx="3739522" cy="204600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rcRect t="64892" r="51190"/>
            <a:stretch>
              <a:fillRect/>
            </a:stretch>
          </p:blipFill>
          <p:spPr>
            <a:xfrm>
              <a:off x="3656835" y="3986654"/>
              <a:ext cx="3750743" cy="212815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rcRect l="8098" t="16456" b="16456"/>
            <a:stretch>
              <a:fillRect/>
            </a:stretch>
          </p:blipFill>
          <p:spPr>
            <a:xfrm>
              <a:off x="7657659" y="3183060"/>
              <a:ext cx="4221220" cy="2830566"/>
            </a:xfrm>
            <a:prstGeom prst="rect">
              <a:avLst/>
            </a:prstGeom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571601" y="1751828"/>
              <a:ext cx="4266170" cy="994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아래쪽 화살표 9"/>
            <p:cNvSpPr/>
            <p:nvPr/>
          </p:nvSpPr>
          <p:spPr>
            <a:xfrm>
              <a:off x="9597080" y="2594913"/>
              <a:ext cx="321276" cy="39541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99003" y="488532"/>
              <a:ext cx="55687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Service</a:t>
              </a:r>
              <a:r>
                <a:rPr lang="ko-KR" altLang="en-US" dirty="0" smtClean="0"/>
                <a:t>단에서 아이디 중복 </a:t>
              </a:r>
              <a:r>
                <a:rPr lang="en-US" altLang="ko-KR" dirty="0" smtClean="0"/>
                <a:t>check</a:t>
              </a:r>
              <a:r>
                <a:rPr lang="ko-KR" altLang="en-US" dirty="0" smtClean="0"/>
                <a:t>하여</a:t>
              </a:r>
              <a:endParaRPr lang="en-US" altLang="ko-KR" dirty="0" smtClean="0"/>
            </a:p>
            <a:p>
              <a:r>
                <a:rPr lang="ko-KR" altLang="en-US" dirty="0" smtClean="0"/>
                <a:t>아이디 중복 시</a:t>
              </a:r>
              <a:r>
                <a:rPr lang="en-US" altLang="ko-KR" dirty="0" smtClean="0"/>
                <a:t>, “</a:t>
              </a:r>
              <a:r>
                <a:rPr lang="ko-KR" altLang="en-US" dirty="0" smtClean="0"/>
                <a:t>이미 존재하는 아이디입니다</a:t>
              </a:r>
              <a:r>
                <a:rPr lang="en-US" altLang="ko-KR" dirty="0" smtClean="0"/>
                <a:t>.” </a:t>
              </a:r>
              <a:r>
                <a:rPr lang="ko-KR" altLang="en-US" dirty="0" smtClean="0"/>
                <a:t>출력</a:t>
              </a:r>
              <a:endParaRPr lang="en-US" altLang="ko-KR" dirty="0" smtClean="0"/>
            </a:p>
            <a:p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Person_1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id == </a:t>
              </a:r>
              <a:r>
                <a:rPr lang="en-US" altLang="ko-KR" dirty="0" smtClean="0">
                  <a:solidFill>
                    <a:schemeClr val="bg2">
                      <a:lumMod val="50000"/>
                    </a:schemeClr>
                  </a:solidFill>
                </a:rPr>
                <a:t>Person_2</a:t>
              </a:r>
              <a:r>
                <a:rPr lang="ko-KR" altLang="en-US" dirty="0" smtClean="0"/>
                <a:t>의 </a:t>
              </a:r>
              <a:r>
                <a:rPr lang="en-US" altLang="ko-KR" dirty="0" smtClean="0"/>
                <a:t>id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74965" y="2218236"/>
              <a:ext cx="3624901" cy="423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74959" y="4648259"/>
              <a:ext cx="3624901" cy="4233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56427" y="1930397"/>
              <a:ext cx="121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</a:rPr>
                <a:t>Person_1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17301" y="4351864"/>
              <a:ext cx="1210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bg2">
                      <a:lumMod val="50000"/>
                    </a:schemeClr>
                  </a:solidFill>
                </a:rPr>
                <a:t>Person_2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 rot="5400000">
            <a:off x="493476" y="3270422"/>
            <a:ext cx="6137984" cy="9032"/>
          </a:xfrm>
          <a:prstGeom prst="line">
            <a:avLst/>
          </a:prstGeom>
          <a:ln w="254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182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4270" y="271849"/>
            <a:ext cx="71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GetMapping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전체 회원 조회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[Read]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Mysql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Database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 입력된 회원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전체 조회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0223" y="927914"/>
            <a:ext cx="11021355" cy="5339612"/>
            <a:chOff x="618461" y="927914"/>
            <a:chExt cx="11021355" cy="5339612"/>
          </a:xfrm>
        </p:grpSpPr>
        <p:grpSp>
          <p:nvGrpSpPr>
            <p:cNvPr id="4" name="그룹 3"/>
            <p:cNvGrpSpPr/>
            <p:nvPr/>
          </p:nvGrpSpPr>
          <p:grpSpPr>
            <a:xfrm>
              <a:off x="618461" y="1426172"/>
              <a:ext cx="10832155" cy="4841354"/>
              <a:chOff x="832649" y="1023484"/>
              <a:chExt cx="12008177" cy="5366998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rcRect b="29992"/>
              <a:stretch>
                <a:fillRect/>
              </a:stretch>
            </p:blipFill>
            <p:spPr>
              <a:xfrm>
                <a:off x="8765823" y="2509640"/>
                <a:ext cx="4075003" cy="3872094"/>
              </a:xfrm>
              <a:prstGeom prst="rect">
                <a:avLst/>
              </a:prstGeom>
            </p:spPr>
          </p:pic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649" y="1023484"/>
                <a:ext cx="6263999" cy="5366998"/>
              </a:xfrm>
              <a:prstGeom prst="rect">
                <a:avLst/>
              </a:prstGeom>
            </p:spPr>
          </p:pic>
        </p:grpSp>
        <p:sp>
          <p:nvSpPr>
            <p:cNvPr id="6" name="오른쪽 화살표 5"/>
            <p:cNvSpPr/>
            <p:nvPr/>
          </p:nvSpPr>
          <p:spPr>
            <a:xfrm>
              <a:off x="6771504" y="3476368"/>
              <a:ext cx="724930" cy="4283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4469" y="927914"/>
              <a:ext cx="4875347" cy="1592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33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rcRect b="37049"/>
          <a:stretch>
            <a:fillRect/>
          </a:stretch>
        </p:blipFill>
        <p:spPr>
          <a:xfrm>
            <a:off x="7090674" y="3596917"/>
            <a:ext cx="4420830" cy="25481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270" y="271849"/>
            <a:ext cx="712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GetMapping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개별 회원 조회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[Read]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Mysql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Database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 입력된 특정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회원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조회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45508" y="1697910"/>
            <a:ext cx="5918589" cy="4455755"/>
            <a:chOff x="405464" y="1253067"/>
            <a:chExt cx="6684553" cy="503240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64" y="1253067"/>
              <a:ext cx="6684553" cy="503240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496300" y="2531134"/>
              <a:ext cx="2872976" cy="6239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72" y="1694032"/>
            <a:ext cx="4875347" cy="15921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036234" y="3012730"/>
            <a:ext cx="4653253" cy="150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70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977" y="4457602"/>
            <a:ext cx="5083105" cy="16943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65334" y="1461053"/>
            <a:ext cx="336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Mysql-Database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4269" y="271849"/>
            <a:ext cx="78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PutMapping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해당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회원정보 전체 수정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[Update]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Mysql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특정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회원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전체 수정 결과 확인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85" y="1935888"/>
            <a:ext cx="5068085" cy="1655060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8279028" y="3764690"/>
            <a:ext cx="354228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8030" y="3305491"/>
            <a:ext cx="4850056" cy="146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3911" y="5846864"/>
            <a:ext cx="4850056" cy="146163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185349" y="1427708"/>
            <a:ext cx="3683213" cy="4902159"/>
            <a:chOff x="608689" y="1254710"/>
            <a:chExt cx="3866489" cy="514609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305" y="2380735"/>
              <a:ext cx="3164598" cy="238065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rcRect r="42020"/>
            <a:stretch>
              <a:fillRect/>
            </a:stretch>
          </p:blipFill>
          <p:spPr>
            <a:xfrm>
              <a:off x="608689" y="1254710"/>
              <a:ext cx="3866489" cy="51460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26017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52642" y="1653168"/>
            <a:ext cx="5420936" cy="4162748"/>
            <a:chOff x="427929" y="1768495"/>
            <a:chExt cx="5140848" cy="37049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563" y="2042984"/>
              <a:ext cx="2892780" cy="2456472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929" y="1768495"/>
              <a:ext cx="5140848" cy="370497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94269" y="271849"/>
            <a:ext cx="78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PatchMapping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해당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회원정보 부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분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수정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[Update]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특정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field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만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(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여기서는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personPW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지정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)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부분 수정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79163" y="1474568"/>
            <a:ext cx="5679022" cy="4552572"/>
            <a:chOff x="5955593" y="1392188"/>
            <a:chExt cx="5679022" cy="45525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6930" y="4077599"/>
              <a:ext cx="5658640" cy="18671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5593" y="1392188"/>
              <a:ext cx="5679022" cy="1893007"/>
            </a:xfrm>
            <a:prstGeom prst="rect">
              <a:avLst/>
            </a:prstGeom>
          </p:spPr>
        </p:pic>
        <p:sp>
          <p:nvSpPr>
            <p:cNvPr id="9" name="아래쪽 화살표 8"/>
            <p:cNvSpPr/>
            <p:nvPr/>
          </p:nvSpPr>
          <p:spPr>
            <a:xfrm>
              <a:off x="8550876" y="3426942"/>
              <a:ext cx="354227" cy="444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24298" y="2959495"/>
              <a:ext cx="749648" cy="154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136654" y="5616202"/>
              <a:ext cx="749648" cy="1544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2108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9" y="1955731"/>
            <a:ext cx="5561955" cy="4008463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6402269" y="1977081"/>
            <a:ext cx="5238745" cy="4011827"/>
            <a:chOff x="6164641" y="1729816"/>
            <a:chExt cx="5658640" cy="43333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5880" y="4377038"/>
              <a:ext cx="5639587" cy="168616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4641" y="1729816"/>
              <a:ext cx="5658640" cy="1867161"/>
            </a:xfrm>
            <a:prstGeom prst="rect">
              <a:avLst/>
            </a:prstGeom>
          </p:spPr>
        </p:pic>
        <p:sp>
          <p:nvSpPr>
            <p:cNvPr id="6" name="아래쪽 화살표 5"/>
            <p:cNvSpPr/>
            <p:nvPr/>
          </p:nvSpPr>
          <p:spPr>
            <a:xfrm>
              <a:off x="8896865" y="3731741"/>
              <a:ext cx="362465" cy="4530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411068" y="3264302"/>
              <a:ext cx="5385516" cy="1626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4269" y="271849"/>
            <a:ext cx="78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DeleteMapping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으로 해당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회원정보 삭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제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[Delete]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구현 실행</a:t>
            </a:r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endParaRPr lang="en-US" altLang="ko-KR" dirty="0" smtClean="0">
              <a:latin typeface="HY신명조" pitchFamily="18" charset="-127"/>
              <a:ea typeface="HY신명조" pitchFamily="18" charset="-127"/>
            </a:endParaRPr>
          </a:p>
          <a:p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Mysql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로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Database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에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서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 해당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ID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의 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회원정보 </a:t>
            </a:r>
            <a:r>
              <a:rPr lang="en-US" altLang="ko-KR" dirty="0" smtClean="0">
                <a:latin typeface="HY신명조" pitchFamily="18" charset="-127"/>
                <a:ea typeface="HY신명조" pitchFamily="18" charset="-127"/>
              </a:rPr>
              <a:t>data</a:t>
            </a:r>
            <a:r>
              <a:rPr lang="ko-KR" altLang="en-US" dirty="0" smtClean="0">
                <a:latin typeface="HY신명조" pitchFamily="18" charset="-127"/>
                <a:ea typeface="HY신명조" pitchFamily="18" charset="-127"/>
              </a:rPr>
              <a:t>가 삭제됨을 확인</a:t>
            </a:r>
            <a:endParaRPr lang="ko-KR" altLang="en-US" dirty="0">
              <a:latin typeface="HY신명조" pitchFamily="18" charset="-127"/>
              <a:ea typeface="HY신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2604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중앙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중앙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중앙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</TotalTime>
  <Words>206</Words>
  <Application>Microsoft Office PowerPoint</Application>
  <PresentationFormat>사용자 지정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중앙</vt:lpstr>
      <vt:lpstr>Spring_Swagger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Sihyeon</dc:creator>
  <cp:lastModifiedBy>sihyn</cp:lastModifiedBy>
  <cp:revision>28</cp:revision>
  <dcterms:created xsi:type="dcterms:W3CDTF">2022-09-02T07:31:39Z</dcterms:created>
  <dcterms:modified xsi:type="dcterms:W3CDTF">2022-09-04T12:05:10Z</dcterms:modified>
</cp:coreProperties>
</file>