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10CB-5853-484F-AE62-BE477E74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42995A-99B1-4F66-92AB-E381627CE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4EAD2-463A-4DE3-9661-8D1D8D04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06D1F-9A40-463E-89D4-B66BD7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F9613-854C-4887-8E83-ABA23B8B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B29CD-F5AD-4F87-9DF4-239E4F4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AB097-A2DB-4573-A73F-00190DF7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9323-D275-4220-B0B5-E7290C4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465E0-4D80-48C4-8B5D-E7C6B10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3A615-5914-4A34-8EA1-A198E85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6A296-64D7-4D7E-901D-9AF18C86A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B953C-7B9B-44F4-834A-6FBB6BB0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F15B-E64E-40DB-A8D5-0B0A3289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B635-4A6F-4678-B9B9-93F3301E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FFBEF-2E95-4EB5-AB70-041019B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6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B786C-48EB-45CB-BCAF-1FE9D234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6DD2C-F0B0-452F-A788-EF7D2C42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5435D-A168-43F5-8433-5A4DA2F7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DD372-3EE2-41AE-BC02-2D689CCB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6D1F-EA76-407D-8518-10883F72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0F339-31EC-4659-958F-9B38A07B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4341A-4681-40B9-A0E8-FB8A22D8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1EB2B-2B7B-4531-AA10-00D5276B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680FE-2E61-4959-AB4A-8D66C134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F0AC6-0AE0-4BEA-8FB3-CEB379F7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C158D-EB70-4376-A46F-C7F1876D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DA982-9F32-43F1-944E-9F63FC5A5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BD9E-C65C-4552-9A79-BBEEBBE5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465BE-CB79-481A-A171-79F80D2F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B8643-4225-403D-9CCE-95DC172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ACFEF-7DF5-4E79-A635-833577AF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0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8DBD8-989C-4162-8FAF-293E9DB1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26BCF-299E-4ABA-963B-492F3A3C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902B0-B928-4A92-AD55-4449D8A0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E2F6D6-CF20-4076-9F9F-E2104261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883A8-141F-4B62-9201-76AF00D3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332FD9-7F03-44D5-8E77-E4B62C1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C49A7-B8D9-44DC-95F7-6CA44D23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F2B82-30A7-444E-B3D3-CF9AE857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CC5E6-8B1F-4F65-9085-64277944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6D154-3D60-49AD-B985-A4A6CCED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FD1E4-26EA-47C8-A49F-48FDA3BE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CAAF2-B2B2-4B7C-B310-19C8D50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738654-F8D8-40B5-A023-F45B4D4E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CC7B80-3C44-4EEA-A68C-0AF3EE1A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E2E88-AF1F-4498-8AEF-79F995A6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8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484D-C22C-46CA-A5E3-DC7F6B8C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5D3EA-E4C9-4FD7-BFA5-86371269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A397D-EF97-4226-9BF1-B6F30D51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44AFB-5CAD-48D1-9FC3-306FB2C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7E815-66B0-4236-BFA0-FFB4FB06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56782-A2B6-4A69-A4E9-32BB09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66A8-CA6A-44C5-A7BA-5AA320D1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4AE17-8060-4A2F-96FF-6BCC4AD3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F199B-0F8A-4547-8986-A60E04A0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34A43-28BE-4F3E-8826-268756D1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5210A-BCC4-4CFF-84B7-E30F097F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BDD6E-6351-4B28-BA01-353BC4A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11A05-159D-431A-8814-CE00DC1F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F8E6B-8596-4022-BDD9-B3B66B6C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4B7B5-214A-473D-ABA1-D8F9E1A83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7B6A-973B-4167-8CBC-177110B8E00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0D2BA-3D60-4FF3-B930-E9DD389CE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BC035-8714-45BD-BE5B-B7327E2DD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47EF-7B2F-4AC8-9D03-A9ED629D8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E611-3642-4531-983D-790B6F948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 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AB82B-BD24-4762-B3FF-41C425D78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5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2023-03-15T05:36:58Z</dcterms:created>
  <dcterms:modified xsi:type="dcterms:W3CDTF">2023-03-15T05:37:02Z</dcterms:modified>
</cp:coreProperties>
</file>