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8" r:id="rId5"/>
    <p:sldId id="260" r:id="rId6"/>
    <p:sldId id="261" r:id="rId7"/>
    <p:sldId id="262" r:id="rId8"/>
    <p:sldId id="267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982" autoAdjust="0"/>
    <p:restoredTop sz="94660"/>
  </p:normalViewPr>
  <p:slideViewPr>
    <p:cSldViewPr snapToGrid="0">
      <p:cViewPr varScale="1">
        <p:scale>
          <a:sx n="69" d="100"/>
          <a:sy n="69" d="100"/>
        </p:scale>
        <p:origin x="-524" y="-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10/28/2022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0124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10/28/2022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82560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10/28/2022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35286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10/28/2022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020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10/28/2022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65547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10/28/2022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75149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10/28/2022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2943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10/28/2022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58084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10/28/2022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54063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10/28/2022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0053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10/28/2022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85876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pPr/>
              <a:t>10/28/2022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97300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KIIT-JUN20-2016\BIGDATA\6TH SEM- CS1- 2017 BATCH\hive architectur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91110" y="1462088"/>
            <a:ext cx="7394216" cy="416544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86120" y="971007"/>
            <a:ext cx="937024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create 'table1', '</a:t>
            </a:r>
            <a:r>
              <a:rPr lang="en-US" sz="2000" dirty="0" err="1" smtClean="0"/>
              <a:t>colf</a:t>
            </a:r>
            <a:r>
              <a:rPr lang="en-US" sz="2000" dirty="0" smtClean="0"/>
              <a:t>'  </a:t>
            </a:r>
          </a:p>
          <a:p>
            <a:r>
              <a:rPr lang="en-US" sz="2000" dirty="0" smtClean="0"/>
              <a:t>list 'table1'  </a:t>
            </a:r>
          </a:p>
          <a:p>
            <a:r>
              <a:rPr lang="en-US" sz="2000" dirty="0" smtClean="0"/>
              <a:t>      put 'table1', 'row1', '</a:t>
            </a:r>
            <a:r>
              <a:rPr lang="en-US" sz="2000" dirty="0" err="1" smtClean="0"/>
              <a:t>colf:a</a:t>
            </a:r>
            <a:r>
              <a:rPr lang="en-US" sz="2000" dirty="0" smtClean="0"/>
              <a:t>', 'value1'  </a:t>
            </a:r>
          </a:p>
          <a:p>
            <a:r>
              <a:rPr lang="en-US" sz="2000" dirty="0" smtClean="0"/>
              <a:t>      put 'table1', 'row1', '</a:t>
            </a:r>
            <a:r>
              <a:rPr lang="en-US" sz="2000" dirty="0" err="1" smtClean="0"/>
              <a:t>colf:b</a:t>
            </a:r>
            <a:r>
              <a:rPr lang="en-US" sz="2000" dirty="0" smtClean="0"/>
              <a:t>', 'value2'  </a:t>
            </a:r>
          </a:p>
          <a:p>
            <a:r>
              <a:rPr lang="en-US" sz="2000" dirty="0" smtClean="0"/>
              <a:t>      put 'table1', 'row2', '</a:t>
            </a:r>
            <a:r>
              <a:rPr lang="en-US" sz="2000" dirty="0" err="1" smtClean="0"/>
              <a:t>colf:a</a:t>
            </a:r>
            <a:r>
              <a:rPr lang="en-US" sz="2000" dirty="0" smtClean="0"/>
              <a:t>', 'value3'  </a:t>
            </a:r>
          </a:p>
          <a:p>
            <a:r>
              <a:rPr lang="en-US" sz="2000" dirty="0" smtClean="0"/>
              <a:t> scan 'table1'  </a:t>
            </a:r>
          </a:p>
          <a:p>
            <a:r>
              <a:rPr lang="en-US" sz="2000" dirty="0" smtClean="0"/>
              <a:t> get 'table1', 'row1'  </a:t>
            </a:r>
            <a:endParaRPr lang="en-US" sz="2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KIIT-JUN20-2016\BIGDATA\6TH SEM- CS1- 2017 BATCH\hbasetableexampl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34447" y="1048045"/>
            <a:ext cx="5099901" cy="3178175"/>
          </a:xfrm>
          <a:prstGeom prst="rect">
            <a:avLst/>
          </a:prstGeom>
          <a:noFill/>
        </p:spPr>
      </p:pic>
      <p:pic>
        <p:nvPicPr>
          <p:cNvPr id="1027" name="Picture 3" descr="E:\KIIT-JUN20-2016\BIGDATA\6TH SEM- CS1- 2017 BATCH\insert_hbas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709" y="1045183"/>
            <a:ext cx="6881566" cy="45731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:\KIIT-JUN20-2016\BIGDATA\6TH SEM- CS1- 2017 BATCH\scan_hbas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68925" y="330200"/>
            <a:ext cx="8983744" cy="619601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:\KIIT-JUN20-2016\BIGDATA\6TH SEM- CS1- 2017 BATCH\hive archi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74925" y="1320800"/>
            <a:ext cx="7042150" cy="421481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E:\KIIT-JUN20-2016\BIGDATA\6TH SEM- CS1- 2017 BATCH\hive archi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43188" y="1260475"/>
            <a:ext cx="6904037" cy="43354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media.geeksforgeeks.org/wp-content/uploads/Untitled-drawing-4-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0431" y="400211"/>
            <a:ext cx="10991850" cy="59340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E:\KIIT-JUN20-2016\BIGDATA\6TH SEM- CS1- 2017 BATCH\hive archi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27208" y="223838"/>
            <a:ext cx="8151961" cy="640873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97305" y="503863"/>
            <a:ext cx="8507393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The file name says file1 contains client data table: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 smtClean="0"/>
              <a:t>tab1/</a:t>
            </a:r>
            <a:r>
              <a:rPr lang="en-US" sz="2400" dirty="0" err="1" smtClean="0"/>
              <a:t>clientdata</a:t>
            </a:r>
            <a:r>
              <a:rPr lang="en-US" sz="2400" dirty="0" smtClean="0"/>
              <a:t>/file1</a:t>
            </a:r>
          </a:p>
          <a:p>
            <a:r>
              <a:rPr lang="en-US" sz="2400" dirty="0" smtClean="0"/>
              <a:t>id, name, dept, </a:t>
            </a:r>
            <a:r>
              <a:rPr lang="en-US" sz="2400" dirty="0" err="1" smtClean="0"/>
              <a:t>yoj</a:t>
            </a:r>
            <a:endParaRPr lang="en-US" sz="2400" dirty="0" smtClean="0"/>
          </a:p>
          <a:p>
            <a:r>
              <a:rPr lang="en-US" sz="2400" dirty="0" smtClean="0"/>
              <a:t>1, sunny, SC, 2009</a:t>
            </a:r>
          </a:p>
          <a:p>
            <a:r>
              <a:rPr lang="en-US" sz="2400" dirty="0" smtClean="0"/>
              <a:t>2, </a:t>
            </a:r>
            <a:r>
              <a:rPr lang="en-US" sz="2400" dirty="0" err="1" smtClean="0"/>
              <a:t>animesh</a:t>
            </a:r>
            <a:r>
              <a:rPr lang="en-US" sz="2400" dirty="0" smtClean="0"/>
              <a:t>, HR, 2009</a:t>
            </a:r>
          </a:p>
          <a:p>
            <a:r>
              <a:rPr lang="en-US" sz="2400" dirty="0" smtClean="0"/>
              <a:t>3, </a:t>
            </a:r>
            <a:r>
              <a:rPr lang="en-US" sz="2400" dirty="0" err="1" smtClean="0"/>
              <a:t>sumeer</a:t>
            </a:r>
            <a:r>
              <a:rPr lang="en-US" sz="2400" dirty="0" smtClean="0"/>
              <a:t>, SC, 2010</a:t>
            </a:r>
          </a:p>
          <a:p>
            <a:r>
              <a:rPr lang="en-US" sz="2400" dirty="0" smtClean="0"/>
              <a:t>4, </a:t>
            </a:r>
            <a:r>
              <a:rPr lang="en-US" sz="2400" dirty="0" err="1" smtClean="0"/>
              <a:t>sarthak</a:t>
            </a:r>
            <a:r>
              <a:rPr lang="en-US" sz="2400" dirty="0" smtClean="0"/>
              <a:t>, TP, 2010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1496950" y="3767613"/>
            <a:ext cx="787854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Now, let us partition above data into two files using years</a:t>
            </a:r>
            <a:br>
              <a:rPr lang="en-US" sz="2400" dirty="0" smtClean="0"/>
            </a:br>
            <a:r>
              <a:rPr lang="en-US" sz="2400" dirty="0" smtClean="0"/>
              <a:t>tab1/</a:t>
            </a:r>
            <a:r>
              <a:rPr lang="en-US" sz="2400" dirty="0" err="1" smtClean="0"/>
              <a:t>clientdata</a:t>
            </a:r>
            <a:r>
              <a:rPr lang="en-US" sz="2400" dirty="0" smtClean="0"/>
              <a:t>/2009/file2</a:t>
            </a:r>
          </a:p>
          <a:p>
            <a:r>
              <a:rPr lang="en-US" sz="2400" dirty="0" smtClean="0"/>
              <a:t>1, sunny, SC, 2009</a:t>
            </a:r>
          </a:p>
          <a:p>
            <a:r>
              <a:rPr lang="en-US" sz="2400" dirty="0" smtClean="0"/>
              <a:t>2, </a:t>
            </a:r>
            <a:r>
              <a:rPr lang="en-US" sz="2400" dirty="0" err="1" smtClean="0"/>
              <a:t>animesh</a:t>
            </a:r>
            <a:r>
              <a:rPr lang="en-US" sz="2400" dirty="0" smtClean="0"/>
              <a:t>, HR, 2009</a:t>
            </a:r>
          </a:p>
          <a:p>
            <a:r>
              <a:rPr lang="en-US" sz="2400" dirty="0" smtClean="0"/>
              <a:t>tab1/</a:t>
            </a:r>
            <a:r>
              <a:rPr lang="en-US" sz="2400" dirty="0" err="1" smtClean="0"/>
              <a:t>clientdata</a:t>
            </a:r>
            <a:r>
              <a:rPr lang="en-US" sz="2400" dirty="0" smtClean="0"/>
              <a:t>/2010/file3</a:t>
            </a:r>
          </a:p>
          <a:p>
            <a:r>
              <a:rPr lang="en-US" sz="2400" dirty="0" smtClean="0"/>
              <a:t>3, </a:t>
            </a:r>
            <a:r>
              <a:rPr lang="en-US" sz="2400" dirty="0" err="1" smtClean="0"/>
              <a:t>sumeer</a:t>
            </a:r>
            <a:r>
              <a:rPr lang="en-US" sz="2400" dirty="0" smtClean="0"/>
              <a:t>, SC, 2010</a:t>
            </a:r>
          </a:p>
          <a:p>
            <a:r>
              <a:rPr lang="en-US" sz="2400" dirty="0" smtClean="0"/>
              <a:t>4, </a:t>
            </a:r>
            <a:r>
              <a:rPr lang="en-US" sz="2400" dirty="0" err="1" smtClean="0"/>
              <a:t>sarthak</a:t>
            </a:r>
            <a:r>
              <a:rPr lang="en-US" sz="2400" dirty="0" smtClean="0"/>
              <a:t>, TP, 2010</a:t>
            </a:r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0942" y="2274838"/>
            <a:ext cx="1171358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  CREATE TABLE </a:t>
            </a:r>
            <a:r>
              <a:rPr lang="en-US" sz="2400" dirty="0" err="1" smtClean="0"/>
              <a:t>studentTab</a:t>
            </a:r>
            <a:r>
              <a:rPr lang="en-US" sz="2400" dirty="0" smtClean="0"/>
              <a:t> (id INT, name STRING, dept STRING, </a:t>
            </a:r>
            <a:r>
              <a:rPr lang="en-US" sz="2400" dirty="0" err="1" smtClean="0"/>
              <a:t>yoj</a:t>
            </a:r>
            <a:r>
              <a:rPr lang="en-US" sz="2400" dirty="0" smtClean="0"/>
              <a:t> INT) PARTITIONED BY (year STRING);</a:t>
            </a:r>
          </a:p>
          <a:p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 LOAD DATA LOCAL INPATH tab1’/</a:t>
            </a:r>
            <a:r>
              <a:rPr lang="en-US" sz="2400" dirty="0" err="1" smtClean="0"/>
              <a:t>clientdata</a:t>
            </a:r>
            <a:r>
              <a:rPr lang="en-US" sz="2400" dirty="0" smtClean="0"/>
              <a:t>/2009/file2’OVERWRITE INTO TABLE </a:t>
            </a:r>
            <a:r>
              <a:rPr lang="en-US" sz="2400" dirty="0" err="1" smtClean="0"/>
              <a:t>studentTab</a:t>
            </a:r>
            <a:r>
              <a:rPr lang="en-US" sz="2400" dirty="0" smtClean="0"/>
              <a:t> PARTITION (year='2009');</a:t>
            </a:r>
          </a:p>
          <a:p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LOAD DATA LOCAL INPATH tab1’/</a:t>
            </a:r>
            <a:r>
              <a:rPr lang="en-US" sz="2400" dirty="0" err="1" smtClean="0"/>
              <a:t>clientdata</a:t>
            </a:r>
            <a:r>
              <a:rPr lang="en-US" sz="2400" dirty="0" smtClean="0"/>
              <a:t>/2010/file3’OVERWRITE INTO TABLE </a:t>
            </a:r>
            <a:r>
              <a:rPr lang="en-US" sz="2400" dirty="0" err="1" smtClean="0"/>
              <a:t>studentTab</a:t>
            </a:r>
            <a:r>
              <a:rPr lang="en-US" sz="2400" dirty="0" smtClean="0"/>
              <a:t> PARTITION (year='2010');</a:t>
            </a:r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48550" y="471067"/>
            <a:ext cx="38071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Adding a Partition</a:t>
            </a:r>
            <a:endParaRPr lang="en-US" sz="2800" b="1" dirty="0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360203" y="1015959"/>
            <a:ext cx="10945105" cy="1552999"/>
          </a:xfrm>
          <a:prstGeom prst="rect">
            <a:avLst/>
          </a:prstGeom>
          <a:solidFill>
            <a:srgbClr val="EEEEEE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-3174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itchFamily="34" charset="0"/>
              </a:rPr>
              <a:t>ALTER TABLE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Arial" pitchFamily="34" charset="0"/>
              </a:rPr>
              <a:t>table_name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itchFamily="34" charset="0"/>
              </a:rPr>
              <a:t> ADD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cs typeface="Arial" pitchFamily="34" charset="0"/>
              </a:rPr>
              <a:t>[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itchFamily="34" charset="0"/>
              </a:rPr>
              <a:t>IF NOT EXISTS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cs typeface="Arial" pitchFamily="34" charset="0"/>
              </a:rPr>
              <a:t>]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itchFamily="34" charset="0"/>
              </a:rPr>
              <a:t> PARTITION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Arial" pitchFamily="34" charset="0"/>
              </a:rPr>
              <a:t>partition_spec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itchFamily="34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cs typeface="Arial" pitchFamily="34" charset="0"/>
              </a:rPr>
              <a:t>[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itchFamily="34" charset="0"/>
              </a:rPr>
              <a:t>LOCATION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cs typeface="Arial" pitchFamily="34" charset="0"/>
              </a:rPr>
              <a:t>'location1'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cs typeface="Arial" pitchFamily="34" charset="0"/>
              </a:rPr>
              <a:t>]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itchFamily="34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Arial" pitchFamily="34" charset="0"/>
              </a:rPr>
              <a:t>partition_spec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itchFamily="34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cs typeface="Arial" pitchFamily="34" charset="0"/>
              </a:rPr>
              <a:t>[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itchFamily="34" charset="0"/>
              </a:rPr>
              <a:t>LOCATION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cs typeface="Arial" pitchFamily="34" charset="0"/>
              </a:rPr>
              <a:t>'location2'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cs typeface="Arial" pitchFamily="34" charset="0"/>
              </a:rPr>
              <a:t>]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itchFamily="34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cs typeface="Arial" pitchFamily="34" charset="0"/>
              </a:rPr>
              <a:t>...;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 smtClean="0">
              <a:solidFill>
                <a:srgbClr val="666600"/>
              </a:solidFill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666600"/>
              </a:solidFill>
              <a:effectLst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itchFamily="34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Arial" pitchFamily="34" charset="0"/>
              </a:rPr>
              <a:t>partition_spec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cs typeface="Arial" pitchFamily="34" charset="0"/>
              </a:rPr>
              <a:t>: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itchFamily="34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cs typeface="Arial" pitchFamily="34" charset="0"/>
              </a:rPr>
              <a:t>: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itchFamily="34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cs typeface="Arial" pitchFamily="34" charset="0"/>
              </a:rPr>
              <a:t>(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Arial" pitchFamily="34" charset="0"/>
              </a:rPr>
              <a:t>p_column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itchFamily="34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cs typeface="Arial" pitchFamily="34" charset="0"/>
              </a:rPr>
              <a:t>=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itchFamily="34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Arial" pitchFamily="34" charset="0"/>
              </a:rPr>
              <a:t>p_col_value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cs typeface="Arial" pitchFamily="34" charset="0"/>
              </a:rPr>
              <a:t>,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itchFamily="34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Arial" pitchFamily="34" charset="0"/>
              </a:rPr>
              <a:t>p_column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itchFamily="34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cs typeface="Arial" pitchFamily="34" charset="0"/>
              </a:rPr>
              <a:t>=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itchFamily="34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Arial" pitchFamily="34" charset="0"/>
              </a:rPr>
              <a:t>p_col_value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cs typeface="Arial" pitchFamily="34" charset="0"/>
              </a:rPr>
              <a:t>,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itchFamily="34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cs typeface="Arial" pitchFamily="34" charset="0"/>
              </a:rPr>
              <a:t>...)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 </a:t>
            </a: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406384" y="2983228"/>
            <a:ext cx="9730677" cy="321893"/>
          </a:xfrm>
          <a:prstGeom prst="rect">
            <a:avLst/>
          </a:prstGeom>
          <a:solidFill>
            <a:srgbClr val="EEEEEE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-3174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itchFamily="49" charset="0"/>
              </a:rPr>
              <a:t>hive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cs typeface="Courier New" pitchFamily="49" charset="0"/>
              </a:rPr>
              <a:t>&gt;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itchFamily="49" charset="0"/>
              </a:rPr>
              <a:t> ALTER TABLE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itchFamily="49" charset="0"/>
              </a:rPr>
              <a:t> </a:t>
            </a:r>
            <a:r>
              <a:rPr kumimoji="0" lang="en-US" sz="2000" b="0" i="0" u="none" strike="noStrike" cap="none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Courier New" pitchFamily="49" charset="0"/>
              </a:rPr>
              <a:t>StudentTab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itchFamily="49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cs typeface="Courier New" pitchFamily="49" charset="0"/>
              </a:rPr>
              <a:t>&gt;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itchFamily="49" charset="0"/>
              </a:rPr>
              <a:t> ADD PARTITION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cs typeface="Courier New" pitchFamily="49" charset="0"/>
              </a:rPr>
              <a:t>(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itchFamily="49" charset="0"/>
              </a:rPr>
              <a:t>year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cs typeface="Courier New" pitchFamily="49" charset="0"/>
              </a:rPr>
              <a:t>=’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cs typeface="Courier New" pitchFamily="49" charset="0"/>
              </a:rPr>
              <a:t>2009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cs typeface="Courier New" pitchFamily="49" charset="0"/>
              </a:rPr>
              <a:t>’)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itchFamily="49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cs typeface="Courier New" pitchFamily="49" charset="0"/>
              </a:rPr>
              <a:t>&gt;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itchFamily="49" charset="0"/>
              </a:rPr>
              <a:t> location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cs typeface="Courier New" pitchFamily="49" charset="0"/>
              </a:rPr>
              <a:t>'/2009/part2009'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cs typeface="Courier New" pitchFamily="49" charset="0"/>
              </a:rPr>
              <a:t>;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1579418" y="3611396"/>
            <a:ext cx="55894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Renaming a Partition</a:t>
            </a:r>
            <a:endParaRPr lang="en-US" sz="2400" b="1" dirty="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277080" y="4091548"/>
            <a:ext cx="9733049" cy="321893"/>
          </a:xfrm>
          <a:prstGeom prst="rect">
            <a:avLst/>
          </a:prstGeom>
          <a:solidFill>
            <a:srgbClr val="EEEEEE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-3174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itchFamily="49" charset="0"/>
              </a:rPr>
              <a:t>ALTER TABLE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Courier New" pitchFamily="49" charset="0"/>
              </a:rPr>
              <a:t>table_name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itchFamily="49" charset="0"/>
              </a:rPr>
              <a:t> PARTITION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Courier New" pitchFamily="49" charset="0"/>
              </a:rPr>
              <a:t>partition_spec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itchFamily="49" charset="0"/>
              </a:rPr>
              <a:t> RENAME TO PARTITION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Courier New" pitchFamily="49" charset="0"/>
              </a:rPr>
              <a:t>partition_spec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cs typeface="Courier New" pitchFamily="49" charset="0"/>
              </a:rPr>
              <a:t>;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 </a:t>
            </a: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526452" y="5033620"/>
            <a:ext cx="9921690" cy="321893"/>
          </a:xfrm>
          <a:prstGeom prst="rect">
            <a:avLst/>
          </a:prstGeom>
          <a:solidFill>
            <a:srgbClr val="EEEEEE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-3174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itchFamily="49" charset="0"/>
              </a:rPr>
              <a:t>hive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cs typeface="Courier New" pitchFamily="49" charset="0"/>
              </a:rPr>
              <a:t>&gt;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itchFamily="49" charset="0"/>
              </a:rPr>
              <a:t> ALTER TABLE employee PARTITION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cs typeface="Courier New" pitchFamily="49" charset="0"/>
              </a:rPr>
              <a:t>(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itchFamily="49" charset="0"/>
              </a:rPr>
              <a:t>year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cs typeface="Courier New" pitchFamily="49" charset="0"/>
              </a:rPr>
              <a:t>=’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cs typeface="Courier New" pitchFamily="49" charset="0"/>
              </a:rPr>
              <a:t>1203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cs typeface="Courier New" pitchFamily="49" charset="0"/>
              </a:rPr>
              <a:t>’)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itchFamily="49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cs typeface="Courier New" pitchFamily="49" charset="0"/>
              </a:rPr>
              <a:t>&gt;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itchFamily="49" charset="0"/>
              </a:rPr>
              <a:t> RENAME TO PARTITION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cs typeface="Courier New" pitchFamily="49" charset="0"/>
              </a:rPr>
              <a:t>(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cs typeface="Courier New" pitchFamily="49" charset="0"/>
              </a:rPr>
              <a:t>Yoj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cs typeface="Courier New" pitchFamily="49" charset="0"/>
              </a:rPr>
              <a:t>=’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cs typeface="Courier New" pitchFamily="49" charset="0"/>
              </a:rPr>
              <a:t>1203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cs typeface="Courier New" pitchFamily="49" charset="0"/>
              </a:rPr>
              <a:t>’);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1852" y="952107"/>
            <a:ext cx="46002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HBase</a:t>
            </a:r>
            <a:r>
              <a:rPr lang="en-US" sz="2400" b="1" dirty="0" smtClean="0"/>
              <a:t> Commands</a:t>
            </a:r>
          </a:p>
          <a:p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1527141" y="1664989"/>
            <a:ext cx="9785023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 list of </a:t>
            </a:r>
            <a:r>
              <a:rPr lang="en-US" dirty="0" err="1" smtClean="0"/>
              <a:t>HBase</a:t>
            </a:r>
            <a:r>
              <a:rPr lang="en-US" dirty="0" smtClean="0"/>
              <a:t> commands are given below.</a:t>
            </a:r>
          </a:p>
          <a:p>
            <a:endParaRPr lang="en-US" dirty="0" smtClean="0"/>
          </a:p>
          <a:p>
            <a:r>
              <a:rPr lang="en-US" b="1" dirty="0" smtClean="0"/>
              <a:t>Create:  </a:t>
            </a:r>
            <a:r>
              <a:rPr lang="en-US" dirty="0" smtClean="0"/>
              <a:t>Creates a new table identified by 'table1' and Column Family identified by '</a:t>
            </a:r>
            <a:r>
              <a:rPr lang="en-US" dirty="0" err="1" smtClean="0"/>
              <a:t>colf</a:t>
            </a:r>
            <a:r>
              <a:rPr lang="en-US" dirty="0" smtClean="0"/>
              <a:t>'.</a:t>
            </a:r>
          </a:p>
          <a:p>
            <a:endParaRPr lang="en-US" dirty="0" smtClean="0"/>
          </a:p>
          <a:p>
            <a:r>
              <a:rPr lang="en-US" b="1" dirty="0" smtClean="0"/>
              <a:t>Put: </a:t>
            </a:r>
            <a:r>
              <a:rPr lang="en-US" dirty="0" smtClean="0"/>
              <a:t>Inserts a new record into the table with row identified by 'row‘.</a:t>
            </a:r>
          </a:p>
          <a:p>
            <a:endParaRPr lang="en-US" dirty="0" smtClean="0"/>
          </a:p>
          <a:p>
            <a:r>
              <a:rPr lang="en-US" b="1" dirty="0" smtClean="0"/>
              <a:t>Scan: </a:t>
            </a:r>
            <a:r>
              <a:rPr lang="en-US" dirty="0" smtClean="0"/>
              <a:t>returns the data stored in table</a:t>
            </a:r>
          </a:p>
          <a:p>
            <a:endParaRPr lang="en-US" dirty="0" smtClean="0"/>
          </a:p>
          <a:p>
            <a:r>
              <a:rPr lang="en-US" b="1" dirty="0" smtClean="0"/>
              <a:t>Get: </a:t>
            </a:r>
            <a:r>
              <a:rPr lang="en-US" dirty="0" smtClean="0"/>
              <a:t>Returns the records matching the row identifier provided in the table</a:t>
            </a:r>
          </a:p>
          <a:p>
            <a:endParaRPr lang="en-US" dirty="0" smtClean="0"/>
          </a:p>
          <a:p>
            <a:r>
              <a:rPr lang="en-US" b="1" dirty="0" smtClean="0"/>
              <a:t>Help: </a:t>
            </a:r>
            <a:r>
              <a:rPr lang="en-US" dirty="0" smtClean="0"/>
              <a:t>Get a list of commands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239</Words>
  <Application>WPS Presentation</Application>
  <PresentationFormat>Custom</PresentationFormat>
  <Paragraphs>46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104675</dc:creator>
  <cp:lastModifiedBy>KIIT</cp:lastModifiedBy>
  <cp:revision>13</cp:revision>
  <dcterms:created xsi:type="dcterms:W3CDTF">2020-03-27T04:21:50Z</dcterms:created>
  <dcterms:modified xsi:type="dcterms:W3CDTF">2022-10-28T06:32:13Z</dcterms:modified>
</cp:coreProperties>
</file>