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chart problems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 Satapathy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473710" y="365125"/>
          <a:ext cx="10505440" cy="61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806950" imgH="3384550" progId="Paint.Picture">
                  <p:embed/>
                </p:oleObj>
              </mc:Choice>
              <mc:Fallback>
                <p:oleObj name="" r:id="rId1" imgW="4806950" imgH="3384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710" y="365125"/>
                        <a:ext cx="10505440" cy="614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59790" y="294640"/>
          <a:ext cx="10418445" cy="175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37150" imgH="977900" progId="Paint.Picture">
                  <p:embed/>
                </p:oleObj>
              </mc:Choice>
              <mc:Fallback>
                <p:oleObj name="" r:id="rId1" imgW="5137150" imgH="977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9790" y="294640"/>
                        <a:ext cx="10418445" cy="175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1258570" y="2207260"/>
          <a:ext cx="9652000" cy="399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334000" imgH="2292350" progId="Paint.Picture">
                  <p:embed/>
                </p:oleObj>
              </mc:Choice>
              <mc:Fallback>
                <p:oleObj name="" r:id="rId3" imgW="5334000" imgH="22923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570" y="2207260"/>
                        <a:ext cx="9652000" cy="399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75665" y="365760"/>
          <a:ext cx="10386060" cy="581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05400" imgH="3956050" progId="Paint.Picture">
                  <p:embed/>
                </p:oleObj>
              </mc:Choice>
              <mc:Fallback>
                <p:oleObj name="" r:id="rId1" imgW="5105400" imgH="3956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5665" y="365760"/>
                        <a:ext cx="10386060" cy="581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364490"/>
          <a:ext cx="105156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02250" imgH="971550" progId="Paint.Picture">
                  <p:embed/>
                </p:oleObj>
              </mc:Choice>
              <mc:Fallback>
                <p:oleObj name="" r:id="rId1" imgW="5302250" imgH="971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64490"/>
                        <a:ext cx="1051560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838200" y="2393950"/>
          <a:ext cx="10515600" cy="367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124450" imgH="1593850" progId="Paint.Picture">
                  <p:embed/>
                </p:oleObj>
              </mc:Choice>
              <mc:Fallback>
                <p:oleObj name="" r:id="rId3" imgW="5124450" imgH="15938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93950"/>
                        <a:ext cx="10515600" cy="367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447675"/>
          <a:ext cx="10516235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87950" imgH="1644650" progId="Paint.Picture">
                  <p:embed/>
                </p:oleObj>
              </mc:Choice>
              <mc:Fallback>
                <p:oleObj name="" r:id="rId1" imgW="5187950" imgH="1644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447675"/>
                        <a:ext cx="10516235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1355725" y="2481580"/>
          <a:ext cx="9998075" cy="348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359400" imgH="1625600" progId="Paint.Picture">
                  <p:embed/>
                </p:oleObj>
              </mc:Choice>
              <mc:Fallback>
                <p:oleObj name="" r:id="rId3" imgW="5359400" imgH="16256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5725" y="2481580"/>
                        <a:ext cx="9998075" cy="348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15 sample s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9990" y="1578610"/>
            <a:ext cx="11001375" cy="5137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838200" y="2010410"/>
          <a:ext cx="9877425" cy="427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46750" imgH="3657600" progId="Paint.Picture">
                  <p:embed/>
                </p:oleObj>
              </mc:Choice>
              <mc:Fallback>
                <p:oleObj name="" r:id="rId1" imgW="5746750" imgH="36576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10410"/>
                        <a:ext cx="9877425" cy="427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911860" y="271145"/>
          <a:ext cx="10441940" cy="173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994400" imgH="1136650" progId="Paint.Picture">
                  <p:embed/>
                </p:oleObj>
              </mc:Choice>
              <mc:Fallback>
                <p:oleObj name="" r:id="rId3" imgW="5994400" imgH="1136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860" y="271145"/>
                        <a:ext cx="10441940" cy="173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1607185"/>
          <a:ext cx="10114915" cy="475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56300" imgH="3117850" progId="Paint.Picture">
                  <p:embed/>
                </p:oleObj>
              </mc:Choice>
              <mc:Fallback>
                <p:oleObj name="" r:id="rId1" imgW="5956300" imgH="311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07185"/>
                        <a:ext cx="10114915" cy="475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97865" y="365125"/>
          <a:ext cx="1065593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772150" imgH="1250950" progId="Paint.Picture">
                  <p:embed/>
                </p:oleObj>
              </mc:Choice>
              <mc:Fallback>
                <p:oleObj name="" r:id="rId3" imgW="5772150" imgH="12509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865" y="365125"/>
                        <a:ext cx="1065593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9915" y="1387475"/>
            <a:ext cx="11097260" cy="4214495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838200" y="237490"/>
          <a:ext cx="10401935" cy="12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695950" imgH="996950" progId="Paint.Picture">
                  <p:embed/>
                </p:oleObj>
              </mc:Choice>
              <mc:Fallback>
                <p:oleObj name="" r:id="rId2" imgW="5695950" imgH="9969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37490"/>
                        <a:ext cx="10401935" cy="1243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838200" y="5488940"/>
          <a:ext cx="9551670" cy="119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4762500" imgH="622300" progId="Paint.Picture">
                  <p:embed/>
                </p:oleObj>
              </mc:Choice>
              <mc:Fallback>
                <p:oleObj name="" r:id="rId4" imgW="4762500" imgH="6223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5488940"/>
                        <a:ext cx="9551670" cy="119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54330" y="128905"/>
          <a:ext cx="10868660" cy="147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75350" imgH="1549400" progId="Paint.Picture">
                  <p:embed/>
                </p:oleObj>
              </mc:Choice>
              <mc:Fallback>
                <p:oleObj name="" r:id="rId1" imgW="5975350" imgH="1549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4330" y="128905"/>
                        <a:ext cx="10868660" cy="147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1184910" y="1600200"/>
          <a:ext cx="1027493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223000" imgH="3175000" progId="Paint.Picture">
                  <p:embed/>
                </p:oleObj>
              </mc:Choice>
              <mc:Fallback>
                <p:oleObj name="" r:id="rId3" imgW="6223000" imgH="31750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910" y="1600200"/>
                        <a:ext cx="10274935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Q-2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7955" y="635"/>
            <a:ext cx="11649710" cy="6539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-110490"/>
            <a:ext cx="6249670" cy="68535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8810" y="365125"/>
            <a:ext cx="5582285" cy="1960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40" y="2676525"/>
            <a:ext cx="759206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2450"/>
          </a:xfrm>
        </p:spPr>
        <p:txBody>
          <a:bodyPr>
            <a:normAutofit fontScale="90000"/>
          </a:bodyPr>
          <a:p>
            <a:r>
              <a:rPr lang="en-US"/>
              <a:t>Revised chart  Revised range=87-(8+4+3)=72</a:t>
            </a:r>
            <a:br>
              <a:rPr lang="en-US"/>
            </a:br>
            <a:r>
              <a:rPr lang="en-US"/>
              <a:t>Sample=25-3=22.Grand X revised=521-(20.40+18.60+23.00)=521-62=459(do revised charts)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592070"/>
          <a:ext cx="5172075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038600" imgH="1206500" progId="Paint.Picture">
                  <p:embed/>
                </p:oleObj>
              </mc:Choice>
              <mc:Fallback>
                <p:oleObj name="" r:id="rId1" imgW="4038600" imgH="1206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92070"/>
                        <a:ext cx="5172075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295" y="2187575"/>
            <a:ext cx="4676775" cy="3883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Presentation</Application>
  <PresentationFormat>Widescreen</PresentationFormat>
  <Paragraphs>10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chart</dc:title>
  <dc:creator>103356</dc:creator>
  <cp:lastModifiedBy>KIIT</cp:lastModifiedBy>
  <cp:revision>4</cp:revision>
  <dcterms:created xsi:type="dcterms:W3CDTF">2024-02-01T18:38:15Z</dcterms:created>
  <dcterms:modified xsi:type="dcterms:W3CDTF">2024-02-01T18:39:00Z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98F6664514F74FFAA8E8DC781ACDBCA7_13</vt:lpwstr>
  </property>
  <property fmtid="{D5CDD505-2E9C-101B-9397-08002B2CF9AE}" pid="3" name="KSOProductBuildVer">
    <vt:lpwstr>1033-12.2.0.13431</vt:lpwstr>
  </property>
</Properties>
</file>