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638" autoAdjust="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7D486-35B3-4E18-9EAA-CB2E79222714}" type="datetimeFigureOut">
              <a:rPr lang="ko-KR" altLang="en-US" smtClean="0"/>
              <a:t>2019-09-19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8D7F9-C81E-4D95-ACC8-5897F9F28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09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B8D7F9-C81E-4D95-ACC8-5897F9F28BF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9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ta.go.k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JAVA Programming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ko-KR" altLang="en-US" dirty="0" smtClean="0"/>
              <a:t>통계데이터파일 분석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CSV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891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2801389"/>
            <a:ext cx="10820400" cy="34172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err="1" smtClean="0"/>
              <a:t>공공데이터</a:t>
            </a:r>
            <a:r>
              <a:rPr lang="ko-KR" altLang="en-US" sz="2400" dirty="0" smtClean="0"/>
              <a:t> 포털사이트</a:t>
            </a:r>
            <a:r>
              <a:rPr lang="en-US" altLang="ko-KR" sz="2400" dirty="0" smtClean="0"/>
              <a:t>(</a:t>
            </a:r>
            <a:r>
              <a:rPr lang="en-US" altLang="ko-KR" sz="2400" dirty="0" smtClean="0">
                <a:hlinkClick r:id="rId2"/>
              </a:rPr>
              <a:t>www.data.go.kr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에서 통계 내고자 하는 </a:t>
            </a:r>
            <a:r>
              <a:rPr lang="ko-KR" altLang="en-US" sz="2400" dirty="0"/>
              <a:t>국가중점데이터나 </a:t>
            </a:r>
            <a:r>
              <a:rPr lang="ko-KR" altLang="en-US" sz="2400" dirty="0" smtClean="0"/>
              <a:t>데이터 카테고리에서 통계 분야를 선택하여 </a:t>
            </a:r>
            <a:r>
              <a:rPr lang="en-US" altLang="ko-KR" sz="2400" b="1" dirty="0" smtClean="0"/>
              <a:t>CSV</a:t>
            </a:r>
            <a:r>
              <a:rPr lang="en-US" altLang="ko-KR" sz="2400" dirty="0" smtClean="0"/>
              <a:t>(Comma Separated Variables) </a:t>
            </a:r>
            <a:r>
              <a:rPr lang="ko-KR" altLang="en-US" sz="2400" dirty="0" smtClean="0"/>
              <a:t>파일을 다운받고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데이터를 분석하여  결론을 낼 수 있는 통계정보 도출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851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프로젝트의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원하는 </a:t>
            </a:r>
            <a:r>
              <a:rPr lang="ko-KR" altLang="en-US" dirty="0" err="1" smtClean="0"/>
              <a:t>통계데이터</a:t>
            </a:r>
            <a:r>
              <a:rPr lang="ko-KR" altLang="en-US" dirty="0" smtClean="0"/>
              <a:t> 파일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CSV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읽어 들인 후 </a:t>
            </a:r>
            <a:r>
              <a:rPr lang="en-US" altLang="ko-KR" dirty="0"/>
              <a:t>2</a:t>
            </a:r>
            <a:r>
              <a:rPr lang="ko-KR" altLang="en-US" dirty="0"/>
              <a:t>차원 배열 형태로 </a:t>
            </a:r>
            <a:r>
              <a:rPr lang="ko-KR" altLang="en-US" dirty="0" smtClean="0"/>
              <a:t>저장한다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While</a:t>
            </a:r>
            <a:r>
              <a:rPr lang="ko-KR" altLang="en-US" dirty="0" smtClean="0"/>
              <a:t>문을 사용하여 데이터값들을 </a:t>
            </a:r>
            <a:r>
              <a:rPr lang="en-US" altLang="ko-KR" dirty="0" smtClean="0"/>
              <a:t>‘,’</a:t>
            </a:r>
            <a:r>
              <a:rPr lang="ko-KR" altLang="en-US" dirty="0" smtClean="0"/>
              <a:t>로 구분을 하고 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없는 데이터는 </a:t>
            </a:r>
            <a:r>
              <a:rPr lang="en-US" altLang="ko-KR" dirty="0" smtClean="0"/>
              <a:t>‘0’</a:t>
            </a:r>
            <a:r>
              <a:rPr lang="ko-KR" altLang="en-US" dirty="0" smtClean="0"/>
              <a:t>로 처리한다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구분된 데이터들의 </a:t>
            </a:r>
            <a:r>
              <a:rPr lang="en-US" altLang="ko-KR" b="1" dirty="0" smtClean="0"/>
              <a:t>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</a:t>
            </a:r>
            <a:r>
              <a:rPr lang="en-US" altLang="ko-KR" b="1" dirty="0" smtClean="0"/>
              <a:t>Integer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형으로 변환한다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통계파일</a:t>
            </a:r>
            <a:r>
              <a:rPr lang="ko-KR" altLang="en-US" dirty="0" smtClean="0"/>
              <a:t> 을 통해 우리가 얻고자 하는 정보를  추출하고 이를 </a:t>
            </a:r>
            <a:r>
              <a:rPr lang="en-US" altLang="ko-KR" b="1" dirty="0" err="1" smtClean="0"/>
              <a:t>HashMap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LinkedList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그리고 </a:t>
            </a:r>
            <a:r>
              <a:rPr lang="en-US" altLang="ko-KR" b="1" dirty="0" smtClean="0"/>
              <a:t>Collections sort</a:t>
            </a:r>
            <a:r>
              <a:rPr lang="ko-KR" altLang="en-US" dirty="0" smtClean="0"/>
              <a:t>를 사용하여 정보를 분석하기 위해  정렬한다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46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6817" y="15302"/>
            <a:ext cx="5069842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문자열을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 형태로 저장할 수 있는 </a:t>
            </a:r>
            <a:r>
              <a:rPr lang="en-US" altLang="ko-KR" dirty="0" smtClean="0"/>
              <a:t>category </a:t>
            </a:r>
            <a:r>
              <a:rPr lang="ko-KR" altLang="en-US" dirty="0" smtClean="0"/>
              <a:t>객체를 만든다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Double </a:t>
            </a:r>
            <a:r>
              <a:rPr lang="ko-KR" altLang="en-US" dirty="0" smtClean="0"/>
              <a:t>형태의 값</a:t>
            </a:r>
            <a:r>
              <a:rPr lang="ko-KR" altLang="en-US" dirty="0"/>
              <a:t>들</a:t>
            </a:r>
            <a:r>
              <a:rPr lang="ko-KR" altLang="en-US" dirty="0" smtClean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차원 배열 형태로 저장할 수 있는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csVal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만든다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csv </a:t>
            </a:r>
            <a:r>
              <a:rPr lang="ko-KR" altLang="en-US" dirty="0" smtClean="0"/>
              <a:t>파일을 </a:t>
            </a:r>
            <a:r>
              <a:rPr lang="en-US" altLang="ko-KR" dirty="0" err="1" smtClean="0"/>
              <a:t>BufferedReader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읽어옵니다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행</a:t>
            </a:r>
            <a:r>
              <a:rPr lang="en-US" altLang="ko-KR" dirty="0" smtClean="0"/>
              <a:t>(col)</a:t>
            </a:r>
            <a:r>
              <a:rPr lang="ko-KR" altLang="en-US" dirty="0" smtClean="0"/>
              <a:t>과 열</a:t>
            </a:r>
            <a:r>
              <a:rPr lang="en-US" altLang="ko-KR" dirty="0" smtClean="0"/>
              <a:t>(row)</a:t>
            </a:r>
            <a:r>
              <a:rPr lang="ko-KR" altLang="en-US" dirty="0" smtClean="0"/>
              <a:t>을 초기화 시켜줍니다 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While</a:t>
            </a:r>
            <a:r>
              <a:rPr lang="ko-KR" altLang="en-US" dirty="0" smtClean="0"/>
              <a:t>문을 사용하여 데이터 가공을 시작합니다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token </a:t>
            </a:r>
            <a:r>
              <a:rPr lang="ko-KR" altLang="en-US" dirty="0" smtClean="0"/>
              <a:t>이란 문자열 객체에 모든 데이터들을 </a:t>
            </a:r>
            <a:r>
              <a:rPr lang="en-US" altLang="ko-KR" dirty="0" smtClean="0"/>
              <a:t>‘,’ </a:t>
            </a:r>
            <a:r>
              <a:rPr lang="ko-KR" altLang="en-US" dirty="0" smtClean="0"/>
              <a:t>로 구분하여 넣습니다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</a:t>
            </a:r>
            <a:r>
              <a:rPr lang="ko-KR" altLang="en-US" dirty="0" smtClean="0"/>
              <a:t>문을 사용하여 데이터들을 </a:t>
            </a:r>
            <a:r>
              <a:rPr lang="ko-KR" altLang="en-US" dirty="0" err="1" smtClean="0"/>
              <a:t>행열로</a:t>
            </a:r>
            <a:r>
              <a:rPr lang="ko-KR" altLang="en-US" dirty="0" smtClean="0"/>
              <a:t> 담습니다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카테고리 값들을 문자열 </a:t>
            </a:r>
            <a:r>
              <a:rPr lang="en-US" altLang="ko-KR" dirty="0" err="1" smtClean="0"/>
              <a:t>str</a:t>
            </a:r>
            <a:r>
              <a:rPr lang="ko-KR" altLang="en-US" dirty="0" smtClean="0"/>
              <a:t>변수에 넣습니다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str</a:t>
            </a:r>
            <a:r>
              <a:rPr lang="ko-KR" altLang="en-US" dirty="0" smtClean="0"/>
              <a:t>문자열의 </a:t>
            </a:r>
            <a:r>
              <a:rPr lang="ko-KR" altLang="en-US" dirty="0" err="1" smtClean="0"/>
              <a:t>공백값은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‘0’</a:t>
            </a:r>
            <a:r>
              <a:rPr lang="ko-KR" altLang="en-US" dirty="0" smtClean="0"/>
              <a:t>으로 처리합니다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 후 </a:t>
            </a:r>
            <a:r>
              <a:rPr lang="en-US" altLang="ko-KR" dirty="0" smtClean="0"/>
              <a:t>category </a:t>
            </a:r>
            <a:r>
              <a:rPr lang="ko-KR" altLang="en-US" dirty="0" smtClean="0"/>
              <a:t>배열 안에 넣습니다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1935" t="9981" r="38603" b="2609"/>
          <a:stretch/>
        </p:blipFill>
        <p:spPr>
          <a:xfrm>
            <a:off x="9053" y="1204605"/>
            <a:ext cx="7088523" cy="56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2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01613" y="18121"/>
            <a:ext cx="4172281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Fo</a:t>
            </a:r>
            <a:r>
              <a:rPr lang="en-US" altLang="ko-KR" dirty="0" smtClean="0"/>
              <a:t>r</a:t>
            </a:r>
            <a:r>
              <a:rPr lang="ko-KR" altLang="en-US" dirty="0" smtClean="0"/>
              <a:t>문을 사용하여 모든 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형태의 데이터를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우리가 사용하고자 하는 실질적인 수치 값으로 바꾸기 위해 </a:t>
            </a:r>
            <a:r>
              <a:rPr lang="en-US" altLang="ko-KR" b="1" dirty="0" err="1" smtClean="0"/>
              <a:t>parseInt</a:t>
            </a:r>
            <a:r>
              <a:rPr lang="en-US" altLang="ko-KR" b="1" dirty="0" smtClean="0"/>
              <a:t>()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사용합니다</a:t>
            </a:r>
            <a:r>
              <a:rPr lang="en-US" altLang="ko-KR" dirty="0" smtClean="0"/>
              <a:t>.  </a:t>
            </a:r>
            <a:r>
              <a:rPr lang="en-US" altLang="ko-KR" b="1" dirty="0" smtClean="0"/>
              <a:t>(String </a:t>
            </a:r>
            <a:r>
              <a:rPr lang="ko-KR" altLang="en-US" b="1" dirty="0"/>
              <a:t>→  </a:t>
            </a:r>
            <a:r>
              <a:rPr lang="en-US" altLang="ko-KR" b="1" dirty="0" err="1" smtClean="0"/>
              <a:t>Int</a:t>
            </a:r>
            <a:r>
              <a:rPr lang="en-US" altLang="ko-KR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형으로 바뀐 값을 </a:t>
            </a:r>
            <a:r>
              <a:rPr lang="en-US" altLang="ko-KR" dirty="0" smtClean="0"/>
              <a:t>double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 배열인 </a:t>
            </a:r>
            <a:r>
              <a:rPr lang="en-US" altLang="ko-KR" b="1" dirty="0" err="1" smtClean="0"/>
              <a:t>csVal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배열에 넣습니다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우리가 원하는 데이터 값을 얻기 위해 연산한 값을 </a:t>
            </a:r>
            <a:r>
              <a:rPr lang="en-US" altLang="ko-KR" b="1" dirty="0" smtClean="0"/>
              <a:t>result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변수에 넣습니다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통계 낸 자료를 정렬하기 위해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category</a:t>
            </a:r>
            <a:r>
              <a:rPr lang="ko-KR" altLang="en-US" dirty="0" smtClean="0"/>
              <a:t>와 </a:t>
            </a:r>
            <a:r>
              <a:rPr lang="en-US" altLang="ko-KR" b="1" dirty="0" smtClean="0"/>
              <a:t>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값을 </a:t>
            </a:r>
            <a:r>
              <a:rPr lang="en-US" altLang="ko-KR" b="1" dirty="0" err="1" smtClean="0"/>
              <a:t>HashMap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통하여 </a:t>
            </a:r>
            <a:r>
              <a:rPr lang="en-US" altLang="ko-KR" b="1" dirty="0" smtClean="0"/>
              <a:t>&lt;Key , Value&gt; </a:t>
            </a:r>
            <a:r>
              <a:rPr lang="ko-KR" altLang="en-US" dirty="0" smtClean="0"/>
              <a:t>형태로 다시 </a:t>
            </a:r>
            <a:r>
              <a:rPr lang="en-US" altLang="ko-KR" b="1" dirty="0" smtClean="0"/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객체에 넣습니다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map</a:t>
            </a:r>
            <a:r>
              <a:rPr lang="ko-KR" altLang="en-US" dirty="0" smtClean="0"/>
              <a:t>객체에 있는 값들을 </a:t>
            </a:r>
            <a:r>
              <a:rPr lang="en-US" altLang="ko-KR" b="1" dirty="0" err="1" smtClean="0"/>
              <a:t>LinkedList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통하여 배열 데이터 형태로 변환 한 후 </a:t>
            </a:r>
            <a:r>
              <a:rPr lang="en-US" altLang="ko-KR" b="1" dirty="0" smtClean="0"/>
              <a:t>Collections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제공하는 </a:t>
            </a:r>
            <a:r>
              <a:rPr lang="en-US" altLang="ko-KR" b="1" dirty="0" smtClean="0"/>
              <a:t>sort() </a:t>
            </a:r>
            <a:r>
              <a:rPr lang="ko-KR" altLang="en-US" dirty="0" smtClean="0"/>
              <a:t>메서드를 사용하여 내림차순으로 정렬합니다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2216" t="14117" r="16498" b="4782"/>
          <a:stretch/>
        </p:blipFill>
        <p:spPr>
          <a:xfrm>
            <a:off x="9053" y="1439501"/>
            <a:ext cx="7912729" cy="540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65162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92</TotalTime>
  <Words>290</Words>
  <Application>Microsoft Office PowerPoint</Application>
  <PresentationFormat>와이드스크린</PresentationFormat>
  <Paragraphs>43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Century Gothic</vt:lpstr>
      <vt:lpstr>비행기 구름</vt:lpstr>
      <vt:lpstr>JAVA Programming</vt:lpstr>
      <vt:lpstr>프로젝트의 목적</vt:lpstr>
      <vt:lpstr>프로젝트의 구조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k sh</dc:creator>
  <cp:lastModifiedBy>k sh</cp:lastModifiedBy>
  <cp:revision>10</cp:revision>
  <dcterms:created xsi:type="dcterms:W3CDTF">2019-09-19T10:50:03Z</dcterms:created>
  <dcterms:modified xsi:type="dcterms:W3CDTF">2019-09-19T12:22:22Z</dcterms:modified>
</cp:coreProperties>
</file>