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6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40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						IT </a:t>
            </a:r>
            <a:r>
              <a:rPr lang="ko-KR" altLang="en-US" dirty="0"/>
              <a:t>융합제어학과 </a:t>
            </a:r>
            <a:r>
              <a:rPr lang="en-US" altLang="ko-KR" dirty="0"/>
              <a:t>1</a:t>
            </a:r>
            <a:r>
              <a:rPr lang="ko-KR" altLang="en-US" dirty="0"/>
              <a:t>학년 </a:t>
            </a:r>
            <a:r>
              <a:rPr lang="en-US" altLang="ko-KR" dirty="0"/>
              <a:t>A</a:t>
            </a:r>
            <a:r>
              <a:rPr lang="ko-KR" altLang="en-US" dirty="0"/>
              <a:t>반</a:t>
            </a:r>
            <a:endParaRPr lang="en-US" altLang="ko-KR" dirty="0"/>
          </a:p>
          <a:p>
            <a:r>
              <a:rPr lang="en-US" altLang="ko-KR" dirty="0"/>
              <a:t>        						      1916110385 </a:t>
            </a:r>
            <a:r>
              <a:rPr lang="ko-KR" altLang="en-US" dirty="0"/>
              <a:t>김 은 성</a:t>
            </a:r>
          </a:p>
        </p:txBody>
      </p:sp>
    </p:spTree>
    <p:extLst>
      <p:ext uri="{BB962C8B-B14F-4D97-AF65-F5344CB8AC3E}">
        <p14:creationId xmlns:p14="http://schemas.microsoft.com/office/powerpoint/2010/main" val="319794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2DCE4B-722A-4A30-BA40-2407420BA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904" y="681187"/>
            <a:ext cx="5965529" cy="54797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914173-6074-4ADA-A27A-808F5EAD1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16" t="30900" r="64371" b="54365"/>
          <a:stretch/>
        </p:blipFill>
        <p:spPr>
          <a:xfrm rot="16200000">
            <a:off x="518405" y="4497257"/>
            <a:ext cx="1404595" cy="8702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34EED4-68FA-42CB-98D2-DBBDEB431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16" t="30900" r="64371" b="54365"/>
          <a:stretch/>
        </p:blipFill>
        <p:spPr>
          <a:xfrm>
            <a:off x="3161592" y="4427133"/>
            <a:ext cx="1209652" cy="10105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B2E058-B21C-45F7-AF78-C10728016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16" t="30900" r="64371" b="54365"/>
          <a:stretch/>
        </p:blipFill>
        <p:spPr>
          <a:xfrm rot="10800000">
            <a:off x="1808697" y="4427133"/>
            <a:ext cx="1209652" cy="10105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E5EC63-E1DB-4817-88EB-BC8D43263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16" t="30900" r="64371" b="54365"/>
          <a:stretch/>
        </p:blipFill>
        <p:spPr>
          <a:xfrm rot="5400000">
            <a:off x="4203776" y="4497258"/>
            <a:ext cx="1404595" cy="870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EE20F0-8293-4616-A5AC-6B455947E638}"/>
              </a:ext>
            </a:extLst>
          </p:cNvPr>
          <p:cNvSpPr txBox="1"/>
          <p:nvPr/>
        </p:nvSpPr>
        <p:spPr>
          <a:xfrm>
            <a:off x="1144491" y="826823"/>
            <a:ext cx="39579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새로운 블록 추가</a:t>
            </a:r>
            <a:r>
              <a:rPr lang="en-US" altLang="ko-KR" sz="2800" b="1" dirty="0"/>
              <a:t>&gt;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sz="2000" dirty="0"/>
              <a:t>새로운 블록 추가로 총 </a:t>
            </a:r>
            <a:r>
              <a:rPr lang="en-US" altLang="ko-KR" sz="2000" dirty="0"/>
              <a:t>8</a:t>
            </a:r>
            <a:r>
              <a:rPr lang="ko-KR" altLang="en-US" sz="2000" dirty="0"/>
              <a:t>가지의 블록으로 게임진행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다른 블록들과 마찬가지로  </a:t>
            </a:r>
            <a:r>
              <a:rPr lang="en-US" altLang="ko-KR" sz="2000" dirty="0"/>
              <a:t>‘</a:t>
            </a:r>
            <a:r>
              <a:rPr lang="ko-KR" altLang="en-US" sz="2000" dirty="0"/>
              <a:t>↑</a:t>
            </a:r>
            <a:r>
              <a:rPr lang="en-US" altLang="ko-KR" sz="2000" dirty="0"/>
              <a:t>’ </a:t>
            </a:r>
            <a:r>
              <a:rPr lang="ko-KR" altLang="en-US" sz="2000" dirty="0"/>
              <a:t>방향키를 누르면 왼쪽으로 </a:t>
            </a:r>
            <a:r>
              <a:rPr lang="en-US" altLang="ko-KR" sz="2000" dirty="0"/>
              <a:t>45</a:t>
            </a:r>
            <a:r>
              <a:rPr lang="ko-KR" altLang="en-US" sz="2000" dirty="0"/>
              <a:t>도 회전함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24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Programming Game Project</a:t>
            </a:r>
            <a:endParaRPr lang="ko-KR" altLang="en-US" dirty="0"/>
          </a:p>
        </p:txBody>
      </p:sp>
      <p:pic>
        <p:nvPicPr>
          <p:cNvPr id="1026" name="Picture 2" descr="íì¼:Tetris_20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89" y="2502972"/>
            <a:ext cx="3493522" cy="337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8670"/>
              </p:ext>
            </p:extLst>
          </p:nvPr>
        </p:nvGraphicFramePr>
        <p:xfrm>
          <a:off x="4720280" y="2502972"/>
          <a:ext cx="6343136" cy="337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4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알렉세이</a:t>
                      </a:r>
                      <a:r>
                        <a:rPr lang="ko-KR" altLang="en-US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 </a:t>
                      </a:r>
                      <a:r>
                        <a:rPr lang="ko-KR" altLang="en-US" dirty="0" err="1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파지노프</a:t>
                      </a:r>
                      <a:endParaRPr lang="ko-KR" altLang="en-US" dirty="0"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유통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알렉세이</a:t>
                      </a:r>
                      <a:r>
                        <a:rPr lang="ko-KR" altLang="en-US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 </a:t>
                      </a:r>
                      <a:r>
                        <a:rPr lang="ko-KR" altLang="en-US" dirty="0" err="1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파지노프</a:t>
                      </a:r>
                      <a:endParaRPr lang="ko-KR" altLang="en-US" dirty="0"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Electronika</a:t>
                      </a:r>
                      <a:r>
                        <a:rPr lang="en-US" altLang="ko-KR" baseline="0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 60</a:t>
                      </a:r>
                      <a:endParaRPr lang="ko-KR" altLang="en-US" dirty="0">
                        <a:latin typeface="HY궁서B" panose="02030600000101010101" pitchFamily="18" charset="-127"/>
                        <a:ea typeface="HY궁서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퍼즐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1984</a:t>
                      </a:r>
                      <a:r>
                        <a:rPr lang="ko-KR" altLang="en-US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년 </a:t>
                      </a:r>
                      <a:r>
                        <a:rPr lang="en-US" altLang="ko-KR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6</a:t>
                      </a:r>
                      <a:r>
                        <a:rPr lang="ko-KR" altLang="en-US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월 </a:t>
                      </a:r>
                      <a:r>
                        <a:rPr lang="en-US" altLang="ko-KR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6</a:t>
                      </a:r>
                      <a:r>
                        <a:rPr lang="ko-KR" altLang="en-US" dirty="0">
                          <a:latin typeface="HY궁서B" panose="02030600000101010101" pitchFamily="18" charset="-127"/>
                          <a:ea typeface="HY궁서B" panose="02030600000101010101" pitchFamily="18" charset="-127"/>
                        </a:rPr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5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&lt;</a:t>
            </a:r>
            <a:r>
              <a:rPr lang="ko-KR" altLang="en-US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테트리스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 게임의 목표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&gt;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2232452"/>
            <a:ext cx="9601197" cy="3435178"/>
          </a:xfrm>
        </p:spPr>
        <p:txBody>
          <a:bodyPr tIns="288000" bIns="21600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네 개의 사각형으로 이루어진 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'</a:t>
            </a:r>
            <a:r>
              <a:rPr lang="ko-KR" altLang="en-US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테트로미노</a:t>
            </a:r>
            <a:r>
              <a:rPr lang="en-US" altLang="ko-KR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'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는 무작위로 나타나 바닥과 블록 위에 떨어집니다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이 게임의 목표는 이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＇</a:t>
            </a:r>
            <a:r>
              <a:rPr lang="ko-KR" altLang="en-US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테트로미노</a:t>
            </a:r>
            <a:r>
              <a:rPr lang="en-US" altLang="ko-KR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＇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를 움직이고 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90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도씩 회전하여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수평선을 빈틈 없이 채우는 것입니다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이러한 수평선이 만들어질 때 이 선의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＇</a:t>
            </a:r>
            <a:r>
              <a:rPr lang="ko-KR" altLang="en-US" sz="20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테트로미노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＇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는 없어지며 그 위의 블록이 아래로 떨어지는데 게임이 진행될수록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＇</a:t>
            </a:r>
            <a:r>
              <a:rPr lang="ko-KR" altLang="en-US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테트로미노</a:t>
            </a:r>
            <a:r>
              <a:rPr lang="en-US" altLang="ko-KR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＇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는 더 빨리 떨어지며 플레이어의 블록이 꼭대기까지 가득 메워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, ‘</a:t>
            </a:r>
            <a:r>
              <a:rPr lang="ko-KR" altLang="en-US" sz="2000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테</a:t>
            </a:r>
            <a:r>
              <a:rPr lang="ko-KR" altLang="en-US" sz="2000" b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트로미노</a:t>
            </a:r>
            <a:r>
              <a:rPr lang="en-US" altLang="ko-KR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’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가 더 들어갈 공간이 없게 되면 게임이 종료됩니다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ko-KR" altLang="en-US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83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íí¸ë¦¬ì¤, ë¸ë¡, í¼ì¦, ê²ì, 3D, ë¹ëì¤ ê²ì, ì¡°ê°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65" y="1174437"/>
            <a:ext cx="10490654" cy="524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325674" y="721153"/>
            <a:ext cx="9601200" cy="112412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								   </a:t>
            </a:r>
            <a:r>
              <a:rPr lang="ko-KR" altLang="en-US" dirty="0" err="1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테트리스</a:t>
            </a:r>
            <a:br>
              <a:rPr lang="en-US" altLang="ko-KR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											 	</a:t>
            </a:r>
            <a:r>
              <a:rPr lang="ko-KR" altLang="en-US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게임 실행</a:t>
            </a:r>
          </a:p>
        </p:txBody>
      </p:sp>
    </p:spTree>
    <p:extLst>
      <p:ext uri="{BB962C8B-B14F-4D97-AF65-F5344CB8AC3E}">
        <p14:creationId xmlns:p14="http://schemas.microsoft.com/office/powerpoint/2010/main" val="375622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00" y="673331"/>
            <a:ext cx="5650846" cy="5496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9933" y="698271"/>
            <a:ext cx="4838007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프로그램을 실행시켰을 때 첫 화면입니다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기본적인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Interface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를 제공한다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게임은 키보드에 아무런 입력을 주면 게임을 시작한다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△  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: 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방향키 위쪽 버튼을 누르면 블록의  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	   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방향이 왼쪽으로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90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도 회전합니다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◁▷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: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블록의 위치를 좌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우로 이동합니다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▽   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: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보다 빨리 블록을 떨어뜨립니다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SPACE :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한번에 블록을 떨어뜨립니다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P  :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게임을 일시정지 합니다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ESC :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게임을 종료합니다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63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05" y="665019"/>
            <a:ext cx="5925164" cy="5496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23761" y="955974"/>
            <a:ext cx="41896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게임 시작되었을 때 화면입니다</a:t>
            </a:r>
            <a:endParaRPr lang="en-US" altLang="ko-KR" sz="20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Level :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현재의 단계를 나타냅니다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Goal  :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다음 단계로 넘어가기 위해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  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       남은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개수입니다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Next  : 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다음에 나올 블록을 미리 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   	     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보여줍니다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YOUR SCORE :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현재 점수 입니다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LAST SCORE : 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지난 점수 입니다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BEST SCORE :  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최고 점수 입니다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*</a:t>
            </a:r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밑에 잇는 인터페이스는 시작 화면 과 같이 게임내 조작법입니다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11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íí¸ë¦¬ì¤, ë¸ë¡, í¼ì¦, ê²ì, 3D, ë¹ëì¤ ê²ì, ì¡°ê°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65" y="1174437"/>
            <a:ext cx="10490654" cy="524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325674" y="721153"/>
            <a:ext cx="9601200" cy="112412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								   </a:t>
            </a:r>
            <a:r>
              <a:rPr lang="ko-KR" altLang="en-US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새로운</a:t>
            </a:r>
            <a:br>
              <a:rPr lang="en-US" altLang="ko-KR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                                </a:t>
            </a:r>
            <a:r>
              <a:rPr lang="ko-KR" altLang="en-US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기능 추가</a:t>
            </a:r>
          </a:p>
        </p:txBody>
      </p:sp>
    </p:spTree>
    <p:extLst>
      <p:ext uri="{BB962C8B-B14F-4D97-AF65-F5344CB8AC3E}">
        <p14:creationId xmlns:p14="http://schemas.microsoft.com/office/powerpoint/2010/main" val="306231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49678E-9285-45E2-8A50-1BF4B161549C}"/>
              </a:ext>
            </a:extLst>
          </p:cNvPr>
          <p:cNvSpPr txBox="1"/>
          <p:nvPr/>
        </p:nvSpPr>
        <p:spPr>
          <a:xfrm>
            <a:off x="895807" y="833416"/>
            <a:ext cx="419906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altLang="ko-KR" sz="2800" b="1" dirty="0"/>
              <a:t>&lt;</a:t>
            </a:r>
            <a:r>
              <a:rPr lang="ko-KR" altLang="en-US" sz="2800" b="1" dirty="0"/>
              <a:t>보너스 점수 추가</a:t>
            </a:r>
            <a:r>
              <a:rPr lang="en-US" altLang="ko-KR" sz="2800" b="1" dirty="0"/>
              <a:t>&gt;</a:t>
            </a:r>
          </a:p>
          <a:p>
            <a:pPr algn="ctr">
              <a:buClr>
                <a:schemeClr val="accent2"/>
              </a:buClr>
            </a:pPr>
            <a:endParaRPr lang="en-US" altLang="ko-KR" sz="2800" b="1" dirty="0"/>
          </a:p>
          <a:p>
            <a:pPr algn="ctr">
              <a:buClr>
                <a:schemeClr val="accent2"/>
              </a:buClr>
            </a:pPr>
            <a:endParaRPr lang="en-US" altLang="ko-KR" sz="2800" b="1" dirty="0"/>
          </a:p>
          <a:p>
            <a:pPr algn="ctr">
              <a:buClr>
                <a:schemeClr val="accent2"/>
              </a:buClr>
            </a:pPr>
            <a:endParaRPr lang="en-US" altLang="ko-KR" sz="2000" b="1" dirty="0"/>
          </a:p>
          <a:p>
            <a:pPr algn="ctr">
              <a:buClr>
                <a:schemeClr val="accent2"/>
              </a:buClr>
            </a:pPr>
            <a:endParaRPr lang="en-US" altLang="ko-KR" sz="2000" b="1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000" dirty="0"/>
              <a:t>한번에 블록을 떨어 </a:t>
            </a:r>
            <a:r>
              <a:rPr lang="ko-KR" altLang="en-US" sz="2000" dirty="0" err="1"/>
              <a:t>뜨리는</a:t>
            </a:r>
            <a:r>
              <a:rPr lang="ko-KR" altLang="en-US" sz="2000" dirty="0"/>
              <a:t> </a:t>
            </a:r>
            <a:r>
              <a:rPr lang="en-US" altLang="ko-KR" sz="2000" dirty="0" err="1"/>
              <a:t>HardDrop</a:t>
            </a:r>
            <a:r>
              <a:rPr lang="en-US" altLang="ko-KR" sz="2000" dirty="0"/>
              <a:t>(SPACE)</a:t>
            </a:r>
            <a:r>
              <a:rPr lang="ko-KR" altLang="en-US" sz="2000" dirty="0"/>
              <a:t>을 사용 하였을 때 레벨 업을 위한  보너스 점수 추가</a:t>
            </a:r>
            <a:r>
              <a:rPr lang="en-US" altLang="ko-KR" sz="2000" dirty="0"/>
              <a:t>.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000" dirty="0"/>
              <a:t>한번에 다수의 블록을 삭제 하는 것을 콤보로 지정하고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콤보를 하였을 때 화면에 </a:t>
            </a:r>
            <a:r>
              <a:rPr lang="en-US" altLang="ko-KR" sz="2000" dirty="0"/>
              <a:t>COMBO</a:t>
            </a:r>
            <a:r>
              <a:rPr lang="ko-KR" altLang="en-US" sz="2000" dirty="0"/>
              <a:t> 출력 후  </a:t>
            </a:r>
            <a:r>
              <a:rPr lang="en-US" altLang="ko-KR" sz="2000" dirty="0"/>
              <a:t>100*score </a:t>
            </a:r>
            <a:r>
              <a:rPr lang="ko-KR" altLang="en-US" sz="2000" dirty="0"/>
              <a:t>점수 추가</a:t>
            </a:r>
            <a:r>
              <a:rPr lang="en-US" altLang="ko-KR" sz="2000" dirty="0"/>
              <a:t>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C7ED4E-7D35-4B3F-A986-6C95CDA21C5E}"/>
              </a:ext>
            </a:extLst>
          </p:cNvPr>
          <p:cNvGrpSpPr/>
          <p:nvPr/>
        </p:nvGrpSpPr>
        <p:grpSpPr>
          <a:xfrm>
            <a:off x="5137605" y="688157"/>
            <a:ext cx="6231178" cy="5513164"/>
            <a:chOff x="5731497" y="480767"/>
            <a:chExt cx="5863472" cy="53126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C6656F3-C8B2-4794-B495-7888446CC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19" t="8077" r="47288" b="14456"/>
            <a:stretch/>
          </p:blipFill>
          <p:spPr>
            <a:xfrm>
              <a:off x="5731497" y="480767"/>
              <a:ext cx="5863472" cy="5312621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8A0CD9E-08D2-475C-A4E8-CE31CBD659A9}"/>
                </a:ext>
              </a:extLst>
            </p:cNvPr>
            <p:cNvSpPr/>
            <p:nvPr/>
          </p:nvSpPr>
          <p:spPr>
            <a:xfrm>
              <a:off x="7003235" y="3943927"/>
              <a:ext cx="876692" cy="26395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067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D41D42D-9719-48E3-B8C6-55543E75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0" t="12339" r="65106" b="22029"/>
          <a:stretch/>
        </p:blipFill>
        <p:spPr>
          <a:xfrm>
            <a:off x="6608189" y="660503"/>
            <a:ext cx="4769963" cy="55369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5145CC-1EBE-4702-8326-51063EFCAC95}"/>
              </a:ext>
            </a:extLst>
          </p:cNvPr>
          <p:cNvSpPr txBox="1"/>
          <p:nvPr/>
        </p:nvSpPr>
        <p:spPr>
          <a:xfrm>
            <a:off x="1602352" y="1495513"/>
            <a:ext cx="44936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&lt;Level Stage </a:t>
            </a:r>
            <a:r>
              <a:rPr lang="ko-KR" altLang="en-US" sz="2000" b="1" dirty="0"/>
              <a:t>당 게임 속도 변화</a:t>
            </a:r>
            <a:r>
              <a:rPr lang="en-US" altLang="ko-KR" sz="2000" b="1" dirty="0"/>
              <a:t>&gt;</a:t>
            </a:r>
          </a:p>
          <a:p>
            <a:pPr algn="ctr"/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r>
              <a:rPr lang="ko-KR" altLang="en-US" sz="2000" dirty="0"/>
              <a:t>레벨 업을 했을 때 게임 속도 증가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낮을 수록</a:t>
            </a:r>
            <a:r>
              <a:rPr lang="en-US" altLang="ko-KR" sz="2000" dirty="0"/>
              <a:t> </a:t>
            </a:r>
            <a:r>
              <a:rPr lang="ko-KR" altLang="en-US" sz="2000" dirty="0"/>
              <a:t>게임 진행 속도가 빠름</a:t>
            </a:r>
            <a:r>
              <a:rPr lang="en-US" altLang="ko-KR" sz="2000" dirty="0"/>
              <a:t>)</a:t>
            </a:r>
          </a:p>
          <a:p>
            <a:endParaRPr lang="ko-KR" altLang="en-US" sz="24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0571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169</TotalTime>
  <Words>255</Words>
  <Application>Microsoft Office PowerPoint</Application>
  <PresentationFormat>와이드스크린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HY궁서B</vt:lpstr>
      <vt:lpstr>HY엽서L</vt:lpstr>
      <vt:lpstr>Arial</vt:lpstr>
      <vt:lpstr>Garamond</vt:lpstr>
      <vt:lpstr>자연주의</vt:lpstr>
      <vt:lpstr>프로젝트 실습</vt:lpstr>
      <vt:lpstr>C Programming Game Project</vt:lpstr>
      <vt:lpstr>&lt;테트리스 게임의 목표&gt;</vt:lpstr>
      <vt:lpstr>           테트리스              게임 실행</vt:lpstr>
      <vt:lpstr>PowerPoint 프레젠테이션</vt:lpstr>
      <vt:lpstr>PowerPoint 프레젠테이션</vt:lpstr>
      <vt:lpstr>           새로운                                    기능 추가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실습</dc:title>
  <dc:creator>admin</dc:creator>
  <cp:lastModifiedBy>은성 김</cp:lastModifiedBy>
  <cp:revision>16</cp:revision>
  <dcterms:created xsi:type="dcterms:W3CDTF">2019-09-16T07:00:05Z</dcterms:created>
  <dcterms:modified xsi:type="dcterms:W3CDTF">2019-11-03T08:01:25Z</dcterms:modified>
</cp:coreProperties>
</file>