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						IT </a:t>
            </a:r>
            <a:r>
              <a:rPr lang="ko-KR" altLang="en-US" dirty="0" smtClean="0"/>
              <a:t>융합제어학과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학년 </a:t>
            </a:r>
            <a:r>
              <a:rPr lang="en-US" altLang="ko-KR" dirty="0" smtClean="0"/>
              <a:t>A</a:t>
            </a:r>
            <a:r>
              <a:rPr lang="ko-KR" altLang="en-US" dirty="0" smtClean="0"/>
              <a:t>반</a:t>
            </a:r>
            <a:endParaRPr lang="en-US" altLang="ko-KR" dirty="0" smtClean="0"/>
          </a:p>
          <a:p>
            <a:r>
              <a:rPr lang="en-US" altLang="ko-KR" dirty="0" smtClean="0"/>
              <a:t>        						      1916110385 </a:t>
            </a:r>
            <a:r>
              <a:rPr lang="ko-KR" altLang="en-US" dirty="0" smtClean="0"/>
              <a:t>김 은 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94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Programming Game Project</a:t>
            </a:r>
            <a:endParaRPr lang="ko-KR" altLang="en-US" dirty="0"/>
          </a:p>
        </p:txBody>
      </p:sp>
      <p:pic>
        <p:nvPicPr>
          <p:cNvPr id="1026" name="Picture 2" descr="íì¼:Tetris_20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89" y="2502972"/>
            <a:ext cx="3493522" cy="337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98670"/>
              </p:ext>
            </p:extLst>
          </p:nvPr>
        </p:nvGraphicFramePr>
        <p:xfrm>
          <a:off x="4720280" y="2502972"/>
          <a:ext cx="6343136" cy="337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4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개발</a:t>
                      </a:r>
                      <a:endParaRPr lang="ko-KR" altLang="en-US" dirty="0"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알렉세이</a:t>
                      </a:r>
                      <a:r>
                        <a:rPr lang="ko-KR" altLang="en-US" dirty="0" smtClean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 </a:t>
                      </a:r>
                      <a:r>
                        <a:rPr lang="ko-KR" altLang="en-US" dirty="0" err="1" smtClean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파지노프</a:t>
                      </a:r>
                      <a:endParaRPr lang="ko-KR" altLang="en-US" dirty="0"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유통</a:t>
                      </a:r>
                      <a:endParaRPr lang="ko-KR" altLang="en-US" dirty="0"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알렉세이</a:t>
                      </a:r>
                      <a:r>
                        <a:rPr lang="ko-KR" altLang="en-US" dirty="0" smtClean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 </a:t>
                      </a:r>
                      <a:r>
                        <a:rPr lang="ko-KR" altLang="en-US" dirty="0" err="1" smtClean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파지노프</a:t>
                      </a:r>
                      <a:endParaRPr lang="ko-KR" altLang="en-US" dirty="0"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플랫폼</a:t>
                      </a:r>
                      <a:endParaRPr lang="ko-KR" altLang="en-US" dirty="0"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Electronika</a:t>
                      </a:r>
                      <a:r>
                        <a:rPr lang="en-US" altLang="ko-KR" baseline="0" dirty="0" smtClean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 60</a:t>
                      </a:r>
                      <a:endParaRPr lang="ko-KR" altLang="en-US" dirty="0"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장르</a:t>
                      </a:r>
                      <a:endParaRPr lang="ko-KR" altLang="en-US" dirty="0"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퍼즐</a:t>
                      </a:r>
                      <a:endParaRPr lang="ko-KR" altLang="en-US" dirty="0"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출시</a:t>
                      </a:r>
                      <a:endParaRPr lang="ko-KR" altLang="en-US" dirty="0"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1984</a:t>
                      </a:r>
                      <a:r>
                        <a:rPr lang="ko-KR" altLang="en-US" dirty="0" smtClean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년 </a:t>
                      </a:r>
                      <a:r>
                        <a:rPr lang="en-US" altLang="ko-KR" dirty="0" smtClean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6</a:t>
                      </a:r>
                      <a:r>
                        <a:rPr lang="ko-KR" altLang="en-US" dirty="0" smtClean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6</a:t>
                      </a:r>
                      <a:r>
                        <a:rPr lang="ko-KR" altLang="en-US" dirty="0" smtClean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일</a:t>
                      </a:r>
                      <a:endParaRPr lang="ko-KR" altLang="en-US" dirty="0"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5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&lt;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테트리스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게임의 목표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&gt;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2232452"/>
            <a:ext cx="9601197" cy="3435178"/>
          </a:xfrm>
        </p:spPr>
        <p:txBody>
          <a:bodyPr tIns="288000" bIns="21600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네 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개의 사각형으로 이루어진 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'</a:t>
            </a:r>
            <a:r>
              <a:rPr lang="ko-KR" altLang="en-US" sz="2000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테트로미노</a:t>
            </a:r>
            <a:r>
              <a:rPr lang="en-US" altLang="ko-KR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'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는 무작위로 나타나 바닥과 블록 위에 </a:t>
            </a:r>
            <a:r>
              <a:rPr lang="ko-KR" altLang="en-US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떨어집니다</a:t>
            </a:r>
            <a:r>
              <a:rPr lang="en-US" altLang="ko-KR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이 </a:t>
            </a:r>
            <a:r>
              <a:rPr lang="ko-KR" altLang="en-US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게임의 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목표는 </a:t>
            </a:r>
            <a:r>
              <a:rPr lang="ko-KR" altLang="en-US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이</a:t>
            </a:r>
            <a:r>
              <a:rPr lang="en-US" altLang="ko-KR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＇</a:t>
            </a:r>
            <a:r>
              <a:rPr lang="ko-KR" altLang="en-US" sz="20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테트로미노</a:t>
            </a:r>
            <a:r>
              <a:rPr lang="en-US" altLang="ko-KR" sz="20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＇</a:t>
            </a:r>
            <a:r>
              <a:rPr lang="ko-KR" altLang="en-US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를 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움직이고 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90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도씩 회전하여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수평선을 빈틈 없이 채우는 </a:t>
            </a:r>
            <a:r>
              <a:rPr lang="ko-KR" altLang="en-US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것입니다</a:t>
            </a:r>
            <a:r>
              <a:rPr lang="en-US" altLang="ko-KR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이러한 수평선이 만들어질 때 이 </a:t>
            </a:r>
            <a:r>
              <a:rPr lang="ko-KR" altLang="en-US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선의</a:t>
            </a:r>
            <a:r>
              <a:rPr lang="en-US" altLang="ko-KR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＇</a:t>
            </a:r>
            <a:r>
              <a:rPr lang="ko-KR" altLang="en-US" sz="20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테트로미노</a:t>
            </a:r>
            <a:r>
              <a:rPr lang="en-US" altLang="ko-KR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＇</a:t>
            </a:r>
            <a:r>
              <a:rPr lang="ko-KR" altLang="en-US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는 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없어지며 그 위의 블록이 아래로 떨어지는데 </a:t>
            </a:r>
            <a:r>
              <a:rPr lang="ko-KR" altLang="en-US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게임이 진행될수록</a:t>
            </a:r>
            <a:r>
              <a:rPr lang="en-US" altLang="ko-KR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＇</a:t>
            </a:r>
            <a:r>
              <a:rPr lang="ko-KR" altLang="en-US" sz="20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테트로미노</a:t>
            </a:r>
            <a:r>
              <a:rPr lang="en-US" altLang="ko-KR" sz="20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＇</a:t>
            </a:r>
            <a:r>
              <a:rPr lang="ko-KR" altLang="en-US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는 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더 빨리 떨어지며 </a:t>
            </a:r>
            <a:r>
              <a:rPr lang="ko-KR" altLang="en-US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플레이어의 블록이 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꼭대기까지 가득 메워</a:t>
            </a:r>
            <a:r>
              <a:rPr lang="en-US" altLang="ko-KR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‘</a:t>
            </a:r>
            <a:r>
              <a:rPr lang="ko-KR" altLang="en-US" sz="20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테</a:t>
            </a:r>
            <a:r>
              <a:rPr lang="ko-KR" altLang="en-US" sz="20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트로미노</a:t>
            </a:r>
            <a:r>
              <a:rPr lang="en-US" altLang="ko-KR" sz="20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’ </a:t>
            </a:r>
            <a:r>
              <a:rPr lang="ko-KR" altLang="en-US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가 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더 들어갈 공간이 없게 되면 </a:t>
            </a:r>
            <a:r>
              <a:rPr lang="ko-KR" altLang="en-US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게임이 종료됩니다</a:t>
            </a:r>
            <a:r>
              <a:rPr lang="en-US" altLang="ko-KR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ko-KR" altLang="en-US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83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íí¸ë¦¬ì¤, ë¸ë¡, í¼ì¦, ê²ì, 3D, ë¹ëì¤ ê²ì, ì¡°ê°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65" y="1174437"/>
            <a:ext cx="10490654" cy="524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325674" y="721153"/>
            <a:ext cx="9601200" cy="112412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								   </a:t>
            </a:r>
            <a:r>
              <a:rPr lang="ko-KR" altLang="en-US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테트리스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											 	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게임 실행</a:t>
            </a:r>
            <a:endParaRPr lang="ko-KR" altLang="en-US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22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00" y="673331"/>
            <a:ext cx="5650846" cy="5496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9933" y="698271"/>
            <a:ext cx="4838007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프로그램을 실행시켰을 때 첫 화면입니다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기본적인 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Interface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를 제공한다</a:t>
            </a:r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게임은 키보드에 아무런 입력을 주면 게임을 시작한다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△   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: 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방향키 위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쪽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버튼을 누르면 블록의  </a:t>
            </a:r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	   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방향이 왼쪽으로 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90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도 회전합니다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◁▷ 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: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블록의 위치를 좌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우로 이동합니다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▽   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: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보다 빨리 블록을 떨어뜨립니다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SPACE :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한번에 블록을 떨어뜨립니다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P  :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게임을 일시정지 합니다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ESC :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게임을 종료합니다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63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05" y="665019"/>
            <a:ext cx="5925164" cy="5496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23761" y="955974"/>
            <a:ext cx="41896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게임 시작되었을 때 화면입니다</a:t>
            </a:r>
            <a:endParaRPr lang="en-US" altLang="ko-KR" sz="2000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Level :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현재의 단계를 나타냅니다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Goal  :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다음 단계로 넘어가기 위해</a:t>
            </a:r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  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      남은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개수입니다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Next  : 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다음에 나올 블록을 미리 </a:t>
            </a:r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 	     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보여줍니다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YOUR SCORE :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현재 점수 입니다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LAST SCORE : 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지난 점수 입니다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BEST SCORE : 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최고 점수 입니다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*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밑에 잇는 인터페이스는 시작 화면 과 같이 게임내 조작법입니다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112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109</TotalTime>
  <Words>159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HY궁서B</vt:lpstr>
      <vt:lpstr>HY엽서L</vt:lpstr>
      <vt:lpstr>돋움</vt:lpstr>
      <vt:lpstr>바탕</vt:lpstr>
      <vt:lpstr>Arial</vt:lpstr>
      <vt:lpstr>Garamond</vt:lpstr>
      <vt:lpstr>자연주의</vt:lpstr>
      <vt:lpstr>프로젝트 실습</vt:lpstr>
      <vt:lpstr>C Programming Game Project</vt:lpstr>
      <vt:lpstr>&lt;테트리스 게임의 목표&gt;</vt:lpstr>
      <vt:lpstr>           테트리스              게임 실행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실습</dc:title>
  <dc:creator>admin</dc:creator>
  <cp:lastModifiedBy>k sh</cp:lastModifiedBy>
  <cp:revision>11</cp:revision>
  <dcterms:created xsi:type="dcterms:W3CDTF">2019-09-16T07:00:05Z</dcterms:created>
  <dcterms:modified xsi:type="dcterms:W3CDTF">2019-09-17T05:46:20Z</dcterms:modified>
</cp:coreProperties>
</file>