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Regex – Hash Map</a:t>
            </a:r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정규표현식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09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Regex - Hash Map</a:t>
            </a:r>
            <a:r>
              <a:rPr lang="ko-KR" altLang="en-US" dirty="0" smtClean="0"/>
              <a:t>의 </a:t>
            </a:r>
            <a:r>
              <a:rPr lang="ko-KR" altLang="en-US" dirty="0"/>
              <a:t>목적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2669" y="2726575"/>
            <a:ext cx="9451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r>
              <a:rPr lang="ko-KR" altLang="en-US" dirty="0" smtClean="0"/>
              <a:t>파일 입출력을 통해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저장공간에 있는 파일을 읽어오고 정규표현식과 </a:t>
            </a:r>
            <a:r>
              <a:rPr lang="ko-KR" altLang="en-US" dirty="0" err="1" smtClean="0"/>
              <a:t>해시맵을</a:t>
            </a:r>
            <a:r>
              <a:rPr lang="ko-KR" altLang="en-US" dirty="0" smtClean="0"/>
              <a:t> 사용하여 우리가 원하는 정보를 추출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Regex – Hash Map</a:t>
            </a:r>
            <a:r>
              <a:rPr lang="ko-KR" altLang="en-US" dirty="0" smtClean="0"/>
              <a:t>의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로 파일을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출력한다</a:t>
            </a:r>
            <a:endParaRPr lang="en-US" altLang="ko-KR" dirty="0" smtClean="0"/>
          </a:p>
          <a:p>
            <a:r>
              <a:rPr lang="ko-KR" altLang="en-US" dirty="0" smtClean="0"/>
              <a:t>해당 파일을 우리가 원하는 형식으로 사용하기 위해 정규표현식으로 가공한다</a:t>
            </a:r>
            <a:endParaRPr lang="en-US" altLang="ko-KR" dirty="0" smtClean="0"/>
          </a:p>
          <a:p>
            <a:r>
              <a:rPr lang="ko-KR" altLang="en-US" dirty="0" smtClean="0"/>
              <a:t>가공한 </a:t>
            </a:r>
            <a:r>
              <a:rPr lang="ko-KR" altLang="en-US" dirty="0"/>
              <a:t>데이터의 정보를 </a:t>
            </a:r>
            <a:r>
              <a:rPr lang="en-US" altLang="ko-KR" dirty="0"/>
              <a:t>Hash Map </a:t>
            </a:r>
            <a:r>
              <a:rPr lang="ko-KR" altLang="en-US" dirty="0"/>
              <a:t>을 이용하여 보다 효율적으로 관리</a:t>
            </a:r>
            <a:r>
              <a:rPr lang="en-US" altLang="ko-KR" dirty="0"/>
              <a:t>, </a:t>
            </a:r>
            <a:r>
              <a:rPr lang="ko-KR" altLang="en-US" dirty="0"/>
              <a:t>사용하기 위하여 </a:t>
            </a:r>
            <a:r>
              <a:rPr lang="en-US" altLang="ko-KR" dirty="0"/>
              <a:t>&lt;Key , Value&gt; </a:t>
            </a:r>
            <a:r>
              <a:rPr lang="ko-KR" altLang="en-US" dirty="0"/>
              <a:t>값으로 </a:t>
            </a:r>
            <a:r>
              <a:rPr lang="en-US" altLang="ko-KR" dirty="0"/>
              <a:t>Mapping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r>
              <a:rPr lang="en-US" altLang="ko-KR" dirty="0" smtClean="0"/>
              <a:t>Hash Map </a:t>
            </a:r>
            <a:r>
              <a:rPr lang="ko-KR" altLang="en-US" dirty="0" smtClean="0"/>
              <a:t>을 통하여 </a:t>
            </a:r>
            <a:r>
              <a:rPr lang="en-US" altLang="ko-KR" dirty="0" smtClean="0"/>
              <a:t>Mapping 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Key, Value </a:t>
            </a:r>
            <a:r>
              <a:rPr lang="ko-KR" altLang="en-US" dirty="0" smtClean="0"/>
              <a:t>값으로 원하는 정보를 얻는다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74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414279" y="735680"/>
            <a:ext cx="5021262" cy="5340928"/>
          </a:xfrm>
        </p:spPr>
        <p:txBody>
          <a:bodyPr>
            <a:noAutofit/>
          </a:bodyPr>
          <a:lstStyle/>
          <a:p>
            <a:pPr algn="l"/>
            <a:r>
              <a:rPr lang="en-US" altLang="ko-KR" sz="1450" dirty="0"/>
              <a:t>*</a:t>
            </a:r>
            <a:r>
              <a:rPr lang="en-US" altLang="ko-KR" sz="1450" dirty="0" err="1" smtClean="0"/>
              <a:t>BufferedReader</a:t>
            </a:r>
            <a:r>
              <a:rPr lang="en-US" altLang="ko-KR" sz="1450" dirty="0" smtClean="0"/>
              <a:t> </a:t>
            </a:r>
            <a:r>
              <a:rPr lang="ko-KR" altLang="en-US" sz="1450" dirty="0" smtClean="0"/>
              <a:t>파일 을 읽기 위한 라이브러리 이고 값을</a:t>
            </a:r>
            <a:r>
              <a:rPr lang="en-US" altLang="ko-KR" sz="1450" dirty="0" smtClean="0"/>
              <a:t/>
            </a:r>
            <a:br>
              <a:rPr lang="en-US" altLang="ko-KR" sz="1450" dirty="0" smtClean="0"/>
            </a:br>
            <a:r>
              <a:rPr lang="ko-KR" altLang="en-US" sz="1450" dirty="0" smtClean="0"/>
              <a:t> 초기화 시킵니다</a:t>
            </a:r>
            <a:r>
              <a:rPr lang="en-US" altLang="ko-KR" sz="1450" dirty="0" smtClean="0"/>
              <a:t>.</a:t>
            </a:r>
            <a:r>
              <a:rPr lang="en-US" altLang="ko-KR" sz="1450" dirty="0"/>
              <a:t/>
            </a:r>
            <a:br>
              <a:rPr lang="en-US" altLang="ko-KR" sz="1450" dirty="0"/>
            </a:br>
            <a:r>
              <a:rPr lang="en-US" altLang="ko-KR" sz="1450" dirty="0" smtClean="0"/>
              <a:t/>
            </a:r>
            <a:br>
              <a:rPr lang="en-US" altLang="ko-KR" sz="1450" dirty="0" smtClean="0"/>
            </a:br>
            <a:r>
              <a:rPr lang="en-US" altLang="ko-KR" sz="1450" dirty="0" smtClean="0"/>
              <a:t>*</a:t>
            </a:r>
            <a:r>
              <a:rPr lang="ko-KR" altLang="en-US" sz="1450" dirty="0" smtClean="0"/>
              <a:t>파일 을 불러오기 위해 </a:t>
            </a:r>
            <a:r>
              <a:rPr lang="en-US" altLang="ko-KR" sz="1450" dirty="0" smtClean="0"/>
              <a:t>File(</a:t>
            </a:r>
            <a:r>
              <a:rPr lang="ko-KR" altLang="en-US" sz="1450" dirty="0" err="1" smtClean="0"/>
              <a:t>파일위치</a:t>
            </a:r>
            <a:r>
              <a:rPr lang="en-US" altLang="ko-KR" sz="1450" dirty="0" smtClean="0"/>
              <a:t>)</a:t>
            </a:r>
            <a:r>
              <a:rPr lang="ko-KR" altLang="en-US" sz="1450" dirty="0" smtClean="0"/>
              <a:t>을 씁니다</a:t>
            </a:r>
            <a:r>
              <a:rPr lang="en-US" altLang="ko-KR" sz="1450" dirty="0" smtClean="0"/>
              <a:t>.</a:t>
            </a:r>
            <a:br>
              <a:rPr lang="en-US" altLang="ko-KR" sz="1450" dirty="0" smtClean="0"/>
            </a:br>
            <a:r>
              <a:rPr lang="en-US" altLang="ko-KR" sz="1450" dirty="0"/>
              <a:t/>
            </a:r>
            <a:br>
              <a:rPr lang="en-US" altLang="ko-KR" sz="1450" dirty="0"/>
            </a:br>
            <a:r>
              <a:rPr lang="en-US" altLang="ko-KR" sz="1450" dirty="0" smtClean="0"/>
              <a:t>* </a:t>
            </a:r>
            <a:r>
              <a:rPr lang="ko-KR" altLang="en-US" sz="1450" dirty="0" smtClean="0"/>
              <a:t>빠른 속도에 최적화 되 잇는 </a:t>
            </a:r>
            <a:r>
              <a:rPr lang="en-US" altLang="ko-KR" sz="1450" dirty="0" err="1" smtClean="0"/>
              <a:t>BufferedReader</a:t>
            </a:r>
            <a:r>
              <a:rPr lang="en-US" altLang="ko-KR" sz="1450" dirty="0" smtClean="0"/>
              <a:t> </a:t>
            </a:r>
            <a:r>
              <a:rPr lang="ko-KR" altLang="en-US" sz="1450" dirty="0" smtClean="0"/>
              <a:t>를 통하여 </a:t>
            </a:r>
            <a:r>
              <a:rPr lang="en-US" altLang="ko-KR" sz="1450" dirty="0" smtClean="0"/>
              <a:t>File</a:t>
            </a:r>
            <a:r>
              <a:rPr lang="ko-KR" altLang="en-US" sz="1450" dirty="0" smtClean="0"/>
              <a:t>을</a:t>
            </a:r>
            <a:r>
              <a:rPr lang="en-US" altLang="ko-KR" sz="1450" dirty="0" smtClean="0"/>
              <a:t/>
            </a:r>
            <a:br>
              <a:rPr lang="en-US" altLang="ko-KR" sz="1450" dirty="0" smtClean="0"/>
            </a:br>
            <a:r>
              <a:rPr lang="ko-KR" altLang="en-US" sz="1450" dirty="0" smtClean="0"/>
              <a:t>  불러옵니다</a:t>
            </a:r>
            <a:r>
              <a:rPr lang="en-US" altLang="ko-KR" sz="1450" dirty="0" smtClean="0"/>
              <a:t>.</a:t>
            </a:r>
            <a:br>
              <a:rPr lang="en-US" altLang="ko-KR" sz="1450" dirty="0" smtClean="0"/>
            </a:br>
            <a:r>
              <a:rPr lang="en-US" altLang="ko-KR" sz="1450" dirty="0"/>
              <a:t/>
            </a:r>
            <a:br>
              <a:rPr lang="en-US" altLang="ko-KR" sz="1450" dirty="0"/>
            </a:br>
            <a:r>
              <a:rPr lang="en-US" altLang="ko-KR" sz="1450" dirty="0" smtClean="0"/>
              <a:t>*</a:t>
            </a:r>
            <a:r>
              <a:rPr lang="en-US" altLang="ko-KR" sz="1450" dirty="0" err="1" smtClean="0"/>
              <a:t>bReader.readLine</a:t>
            </a:r>
            <a:r>
              <a:rPr lang="en-US" altLang="ko-KR" sz="1450" dirty="0" smtClean="0"/>
              <a:t>() </a:t>
            </a:r>
            <a:r>
              <a:rPr lang="ko-KR" altLang="en-US" sz="1450" dirty="0" smtClean="0"/>
              <a:t>으로 정보가 </a:t>
            </a:r>
            <a:r>
              <a:rPr lang="ko-KR" altLang="en-US" sz="1450" dirty="0" err="1" smtClean="0"/>
              <a:t>없을때까지</a:t>
            </a:r>
            <a:r>
              <a:rPr lang="ko-KR" altLang="en-US" sz="1450" dirty="0" smtClean="0"/>
              <a:t> 파일을 읽습니다</a:t>
            </a:r>
            <a:r>
              <a:rPr lang="en-US" altLang="ko-KR" sz="1450" dirty="0" smtClean="0"/>
              <a:t>.</a:t>
            </a:r>
            <a:br>
              <a:rPr lang="en-US" altLang="ko-KR" sz="1450" dirty="0" smtClean="0"/>
            </a:br>
            <a:r>
              <a:rPr lang="en-US" altLang="ko-KR" sz="1450" dirty="0"/>
              <a:t/>
            </a:r>
            <a:br>
              <a:rPr lang="en-US" altLang="ko-KR" sz="1450" dirty="0"/>
            </a:br>
            <a:r>
              <a:rPr lang="en-US" altLang="ko-KR" sz="1450" dirty="0" smtClean="0"/>
              <a:t>*Pattern </a:t>
            </a:r>
            <a:r>
              <a:rPr lang="ko-KR" altLang="en-US" sz="1450" dirty="0" smtClean="0"/>
              <a:t>과 </a:t>
            </a:r>
            <a:r>
              <a:rPr lang="en-US" altLang="ko-KR" sz="1450" dirty="0" err="1" smtClean="0"/>
              <a:t>Macher</a:t>
            </a:r>
            <a:r>
              <a:rPr lang="ko-KR" altLang="en-US" sz="1450" dirty="0" smtClean="0"/>
              <a:t>는 정규표현식을 위한 클래스이고</a:t>
            </a:r>
            <a:r>
              <a:rPr lang="en-US" altLang="ko-KR" sz="1450" dirty="0" smtClean="0"/>
              <a:t>, </a:t>
            </a:r>
            <a:br>
              <a:rPr lang="en-US" altLang="ko-KR" sz="1450" dirty="0" smtClean="0"/>
            </a:br>
            <a:r>
              <a:rPr lang="en-US" altLang="ko-KR" sz="1450" dirty="0" smtClean="0"/>
              <a:t> </a:t>
            </a:r>
            <a:r>
              <a:rPr lang="en-US" altLang="ko-KR" sz="1450" dirty="0" err="1" smtClean="0"/>
              <a:t>Pattern,compile</a:t>
            </a:r>
            <a:r>
              <a:rPr lang="en-US" altLang="ko-KR" sz="1450" dirty="0" smtClean="0"/>
              <a:t>(</a:t>
            </a:r>
            <a:r>
              <a:rPr lang="ko-KR" altLang="en-US" sz="1450" dirty="0" err="1" smtClean="0"/>
              <a:t>정규표현식</a:t>
            </a:r>
            <a:r>
              <a:rPr lang="en-US" altLang="ko-KR" sz="1450" dirty="0" smtClean="0"/>
              <a:t>)</a:t>
            </a:r>
            <a:r>
              <a:rPr lang="ko-KR" altLang="en-US" sz="1450" dirty="0" smtClean="0"/>
              <a:t>을 사용하여 원하는 </a:t>
            </a:r>
            <a:r>
              <a:rPr lang="ko-KR" altLang="en-US" sz="1450" dirty="0" err="1" smtClean="0"/>
              <a:t>정규표현식</a:t>
            </a:r>
            <a:r>
              <a:rPr lang="en-US" altLang="ko-KR" sz="1450" dirty="0" smtClean="0"/>
              <a:t/>
            </a:r>
            <a:br>
              <a:rPr lang="en-US" altLang="ko-KR" sz="1450" dirty="0" smtClean="0"/>
            </a:br>
            <a:r>
              <a:rPr lang="ko-KR" altLang="en-US" sz="1450" dirty="0" smtClean="0"/>
              <a:t> 을 사용하여 정보를 가공하고 </a:t>
            </a:r>
            <a:r>
              <a:rPr lang="en-US" altLang="ko-KR" sz="1450" dirty="0" smtClean="0"/>
              <a:t>Matcher </a:t>
            </a:r>
            <a:r>
              <a:rPr lang="ko-KR" altLang="en-US" sz="1450" dirty="0" smtClean="0"/>
              <a:t>를 사용하여 패턴이</a:t>
            </a:r>
            <a:r>
              <a:rPr lang="en-US" altLang="ko-KR" sz="1450" dirty="0" smtClean="0"/>
              <a:t/>
            </a:r>
            <a:br>
              <a:rPr lang="en-US" altLang="ko-KR" sz="1450" dirty="0" smtClean="0"/>
            </a:br>
            <a:r>
              <a:rPr lang="ko-KR" altLang="en-US" sz="1450" dirty="0" smtClean="0"/>
              <a:t> 일치한 데이터를 반환합니다</a:t>
            </a:r>
            <a:r>
              <a:rPr lang="en-US" altLang="ko-KR" sz="1450" dirty="0" smtClean="0"/>
              <a:t>.</a:t>
            </a:r>
            <a:br>
              <a:rPr lang="en-US" altLang="ko-KR" sz="1450" dirty="0" smtClean="0"/>
            </a:br>
            <a:r>
              <a:rPr lang="en-US" altLang="ko-KR" sz="1450" dirty="0"/>
              <a:t/>
            </a:r>
            <a:br>
              <a:rPr lang="en-US" altLang="ko-KR" sz="1450" dirty="0"/>
            </a:br>
            <a:r>
              <a:rPr lang="en-US" altLang="ko-KR" sz="1450" dirty="0" smtClean="0"/>
              <a:t>*</a:t>
            </a:r>
            <a:r>
              <a:rPr lang="ko-KR" altLang="en-US" sz="1450" dirty="0" err="1" smtClean="0"/>
              <a:t>반복문에</a:t>
            </a:r>
            <a:r>
              <a:rPr lang="ko-KR" altLang="en-US" sz="1450" dirty="0" smtClean="0"/>
              <a:t> </a:t>
            </a:r>
            <a:r>
              <a:rPr lang="en-US" altLang="ko-KR" sz="1450" dirty="0" err="1" smtClean="0"/>
              <a:t>m.find</a:t>
            </a:r>
            <a:r>
              <a:rPr lang="en-US" altLang="ko-KR" sz="1450" dirty="0" smtClean="0"/>
              <a:t>()</a:t>
            </a:r>
            <a:r>
              <a:rPr lang="ko-KR" altLang="en-US" sz="1450" dirty="0" smtClean="0"/>
              <a:t>를 사용하여 모든 가공된 데이터를 불러오 </a:t>
            </a:r>
            <a:r>
              <a:rPr lang="en-US" altLang="ko-KR" sz="1450" dirty="0" smtClean="0"/>
              <a:t/>
            </a:r>
            <a:br>
              <a:rPr lang="en-US" altLang="ko-KR" sz="1450" dirty="0" smtClean="0"/>
            </a:br>
            <a:r>
              <a:rPr lang="en-US" altLang="ko-KR" sz="1450" dirty="0"/>
              <a:t> </a:t>
            </a:r>
            <a:r>
              <a:rPr lang="ko-KR" altLang="en-US" sz="1450" dirty="0" smtClean="0"/>
              <a:t>고</a:t>
            </a:r>
            <a:r>
              <a:rPr lang="en-US" altLang="ko-KR" sz="1450" dirty="0" smtClean="0"/>
              <a:t>, </a:t>
            </a:r>
            <a:r>
              <a:rPr lang="ko-KR" altLang="en-US" sz="1450" dirty="0" smtClean="0"/>
              <a:t>문자열 </a:t>
            </a:r>
            <a:r>
              <a:rPr lang="en-US" altLang="ko-KR" sz="1450" dirty="0" smtClean="0"/>
              <a:t>data </a:t>
            </a:r>
            <a:r>
              <a:rPr lang="ko-KR" altLang="en-US" sz="1450" dirty="0" smtClean="0"/>
              <a:t>배열데이터에  가공된 데이터를 담습니다</a:t>
            </a:r>
            <a:r>
              <a:rPr lang="en-US" altLang="ko-KR" sz="1450" dirty="0" smtClean="0"/>
              <a:t>.</a:t>
            </a:r>
            <a:br>
              <a:rPr lang="en-US" altLang="ko-KR" sz="1450" dirty="0" smtClean="0"/>
            </a:br>
            <a:r>
              <a:rPr lang="en-US" altLang="ko-KR" sz="1450" dirty="0"/>
              <a:t/>
            </a:r>
            <a:br>
              <a:rPr lang="en-US" altLang="ko-KR" sz="1450" dirty="0"/>
            </a:br>
            <a:r>
              <a:rPr lang="en-US" altLang="ko-KR" sz="1450" dirty="0" smtClean="0"/>
              <a:t>*</a:t>
            </a:r>
            <a:r>
              <a:rPr lang="ko-KR" altLang="en-US" sz="1450" dirty="0" err="1" smtClean="0"/>
              <a:t>반복문을</a:t>
            </a:r>
            <a:r>
              <a:rPr lang="ko-KR" altLang="en-US" sz="1450" dirty="0" smtClean="0"/>
              <a:t> 사용하여 </a:t>
            </a:r>
            <a:r>
              <a:rPr lang="en-US" altLang="ko-KR" sz="1450" dirty="0" smtClean="0"/>
              <a:t>Key</a:t>
            </a:r>
            <a:r>
              <a:rPr lang="ko-KR" altLang="en-US" sz="1450" dirty="0" smtClean="0"/>
              <a:t>값과 그 </a:t>
            </a:r>
            <a:r>
              <a:rPr lang="en-US" altLang="ko-KR" sz="1450" dirty="0" smtClean="0"/>
              <a:t>Key</a:t>
            </a:r>
            <a:r>
              <a:rPr lang="ko-KR" altLang="en-US" sz="1450" dirty="0" smtClean="0"/>
              <a:t>값에 </a:t>
            </a:r>
            <a:r>
              <a:rPr lang="en-US" altLang="ko-KR" sz="1450" dirty="0" smtClean="0"/>
              <a:t>Integer  </a:t>
            </a:r>
            <a:r>
              <a:rPr lang="ko-KR" altLang="en-US" sz="1450" dirty="0" smtClean="0"/>
              <a:t>형식의 </a:t>
            </a:r>
            <a:r>
              <a:rPr lang="en-US" altLang="ko-KR" sz="1450" dirty="0" smtClean="0"/>
              <a:t/>
            </a:r>
            <a:br>
              <a:rPr lang="en-US" altLang="ko-KR" sz="1450" dirty="0" smtClean="0"/>
            </a:br>
            <a:r>
              <a:rPr lang="en-US" altLang="ko-KR" sz="1450" dirty="0"/>
              <a:t> </a:t>
            </a:r>
            <a:r>
              <a:rPr lang="en-US" altLang="ko-KR" sz="1450" dirty="0" smtClean="0"/>
              <a:t> Value</a:t>
            </a:r>
            <a:r>
              <a:rPr lang="ko-KR" altLang="en-US" sz="1450" dirty="0" smtClean="0"/>
              <a:t>값을 부여합니다</a:t>
            </a:r>
            <a:r>
              <a:rPr lang="en-US" altLang="ko-KR" sz="1450" dirty="0" smtClean="0"/>
              <a:t>.</a:t>
            </a:r>
            <a:br>
              <a:rPr lang="en-US" altLang="ko-KR" sz="1450" dirty="0" smtClean="0"/>
            </a:br>
            <a:r>
              <a:rPr lang="en-US" altLang="ko-KR" sz="1450" dirty="0" smtClean="0"/>
              <a:t/>
            </a:r>
            <a:br>
              <a:rPr lang="en-US" altLang="ko-KR" sz="1450" dirty="0" smtClean="0"/>
            </a:br>
            <a:r>
              <a:rPr lang="en-US" altLang="ko-KR" sz="1450" dirty="0" smtClean="0"/>
              <a:t>*</a:t>
            </a:r>
            <a:r>
              <a:rPr lang="ko-KR" altLang="en-US" sz="1450" dirty="0" smtClean="0"/>
              <a:t>프로그램 </a:t>
            </a:r>
            <a:r>
              <a:rPr lang="ko-KR" altLang="en-US" sz="1450" dirty="0" err="1"/>
              <a:t>실행중에</a:t>
            </a:r>
            <a:r>
              <a:rPr lang="ko-KR" altLang="en-US" sz="1450" dirty="0"/>
              <a:t> 발생할 수 있는 </a:t>
            </a:r>
            <a:r>
              <a:rPr lang="ko-KR" altLang="en-US" sz="1450" dirty="0" smtClean="0"/>
              <a:t>예외의 처리를 위해 </a:t>
            </a:r>
            <a:r>
              <a:rPr lang="en-US" altLang="ko-KR" sz="1450" dirty="0" smtClean="0"/>
              <a:t/>
            </a:r>
            <a:br>
              <a:rPr lang="en-US" altLang="ko-KR" sz="1450" dirty="0" smtClean="0"/>
            </a:br>
            <a:r>
              <a:rPr lang="en-US" altLang="ko-KR" sz="1450" dirty="0"/>
              <a:t> </a:t>
            </a:r>
            <a:r>
              <a:rPr lang="en-US" altLang="ko-KR" sz="1450" dirty="0" smtClean="0"/>
              <a:t> catch() finally try </a:t>
            </a:r>
            <a:r>
              <a:rPr lang="ko-KR" altLang="en-US" sz="1450" dirty="0" smtClean="0"/>
              <a:t>메서드를 사용합니다</a:t>
            </a:r>
            <a:r>
              <a:rPr lang="en-US" altLang="ko-KR" sz="1450" dirty="0" smtClean="0"/>
              <a:t/>
            </a:r>
            <a:br>
              <a:rPr lang="en-US" altLang="ko-KR" sz="1450" dirty="0" smtClean="0"/>
            </a:br>
            <a:r>
              <a:rPr lang="en-US" altLang="ko-KR" sz="1450" dirty="0"/>
              <a:t/>
            </a:r>
            <a:br>
              <a:rPr lang="en-US" altLang="ko-KR" sz="1450" dirty="0"/>
            </a:br>
            <a:endParaRPr lang="ko-KR" altLang="en-US" sz="14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442" t="7152" r="57232" b="2649"/>
          <a:stretch/>
        </p:blipFill>
        <p:spPr>
          <a:xfrm>
            <a:off x="924869" y="644236"/>
            <a:ext cx="5351240" cy="55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5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765897" y="822527"/>
            <a:ext cx="4556038" cy="5160962"/>
          </a:xfrm>
        </p:spPr>
        <p:txBody>
          <a:bodyPr>
            <a:noAutofit/>
          </a:bodyPr>
          <a:lstStyle/>
          <a:p>
            <a:r>
              <a:rPr lang="en-US" altLang="ko-KR" sz="2000" dirty="0" err="1" smtClean="0"/>
              <a:t>Map.entrySet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은 가공한 데이터를 </a:t>
            </a:r>
            <a:r>
              <a:rPr lang="en-US" altLang="ko-KR" sz="2000" dirty="0" smtClean="0"/>
              <a:t>Key, Value </a:t>
            </a:r>
            <a:r>
              <a:rPr lang="ko-KR" altLang="en-US" sz="2000" dirty="0" smtClean="0"/>
              <a:t>값으로 저장해놓은 정보를 </a:t>
            </a:r>
            <a:r>
              <a:rPr lang="ko-KR" altLang="en-US" sz="2000" dirty="0" err="1" smtClean="0"/>
              <a:t>출력할때</a:t>
            </a:r>
            <a:r>
              <a:rPr lang="ko-KR" altLang="en-US" sz="2000" dirty="0" smtClean="0"/>
              <a:t> 사용합니다</a:t>
            </a:r>
            <a:endParaRPr lang="en-US" altLang="ko-KR" sz="2000" dirty="0" smtClean="0"/>
          </a:p>
          <a:p>
            <a:r>
              <a:rPr lang="ko-KR" altLang="en-US" sz="2000" dirty="0" smtClean="0"/>
              <a:t> </a:t>
            </a:r>
            <a:r>
              <a:rPr lang="en-US" altLang="ko-KR" sz="2000" dirty="0" smtClean="0"/>
              <a:t>Hash Map&lt;Key, Value&gt; </a:t>
            </a:r>
            <a:r>
              <a:rPr lang="ko-KR" altLang="en-US" sz="2000" dirty="0" smtClean="0"/>
              <a:t>값을 사용하기 위해 컬렉션 프레임워크에서 보편적으로 사용하는 </a:t>
            </a:r>
            <a:r>
              <a:rPr lang="en-US" altLang="ko-KR" sz="2000" dirty="0" smtClean="0"/>
              <a:t>Iterator </a:t>
            </a:r>
            <a:r>
              <a:rPr lang="ko-KR" altLang="en-US" sz="2000" dirty="0" smtClean="0"/>
              <a:t>객체를 사용합니다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err="1" smtClean="0"/>
              <a:t>Entry.getKey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으로 </a:t>
            </a:r>
            <a:r>
              <a:rPr lang="en-US" altLang="ko-KR" sz="2000" dirty="0" smtClean="0"/>
              <a:t>Key</a:t>
            </a:r>
            <a:r>
              <a:rPr lang="ko-KR" altLang="en-US" sz="2000" dirty="0" smtClean="0"/>
              <a:t>값을</a:t>
            </a:r>
            <a:r>
              <a:rPr lang="en-US" altLang="ko-KR" sz="2000" dirty="0" smtClean="0"/>
              <a:t>, value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value</a:t>
            </a:r>
            <a:r>
              <a:rPr lang="ko-KR" altLang="en-US" sz="2000" dirty="0" smtClean="0"/>
              <a:t>값을 출력합니다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m</a:t>
            </a:r>
            <a:r>
              <a:rPr lang="en-US" altLang="ko-KR" sz="2000" dirty="0" err="1" smtClean="0"/>
              <a:t>ap.size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value</a:t>
            </a:r>
            <a:r>
              <a:rPr lang="ko-KR" altLang="en-US" sz="2000" dirty="0" smtClean="0"/>
              <a:t>값을 총 량을 출력합니다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07" t="68222" r="51477" b="717"/>
          <a:stretch/>
        </p:blipFill>
        <p:spPr>
          <a:xfrm>
            <a:off x="997526" y="1729046"/>
            <a:ext cx="5560784" cy="24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0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55" y="653166"/>
            <a:ext cx="10215691" cy="55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46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</TotalTime>
  <Words>145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돋움</vt:lpstr>
      <vt:lpstr>바탕</vt:lpstr>
      <vt:lpstr>Arial</vt:lpstr>
      <vt:lpstr>Garamond</vt:lpstr>
      <vt:lpstr>자연주의</vt:lpstr>
      <vt:lpstr>JAVA Programming</vt:lpstr>
      <vt:lpstr>Regex - Hash Map의 목적</vt:lpstr>
      <vt:lpstr>Regex – Hash Map의 구조</vt:lpstr>
      <vt:lpstr>*BufferedReader 파일 을 읽기 위한 라이브러리 이고 값을  초기화 시킵니다.  *파일 을 불러오기 위해 File(파일위치)을 씁니다.  * 빠른 속도에 최적화 되 잇는 BufferedReader 를 통하여 File을   불러옵니다.  *bReader.readLine() 으로 정보가 없을때까지 파일을 읽습니다.  *Pattern 과 Macher는 정규표현식을 위한 클래스이고,   Pattern,compile(정규표현식)을 사용하여 원하는 정규표현식  을 사용하여 정보를 가공하고 Matcher 를 사용하여 패턴이  일치한 데이터를 반환합니다.  *반복문에 m.find()를 사용하여 모든 가공된 데이터를 불러오   고, 문자열 data 배열데이터에  가공된 데이터를 담습니다.  *반복문을 사용하여 Key값과 그 Key값에 Integer  형식의    Value값을 부여합니다.  *프로그램 실행중에 발생할 수 있는 예외의 처리를 위해    catch() finally try 메서드를 사용합니다 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k sh</dc:creator>
  <cp:lastModifiedBy>k sh</cp:lastModifiedBy>
  <cp:revision>5</cp:revision>
  <dcterms:created xsi:type="dcterms:W3CDTF">2019-08-29T08:59:26Z</dcterms:created>
  <dcterms:modified xsi:type="dcterms:W3CDTF">2019-08-29T10:12:56Z</dcterms:modified>
</cp:coreProperties>
</file>