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E0AA-7CFA-706D-A2BB-19F68E31E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49F28-980F-2FC9-DFD3-6C1BBC56B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D81F-975A-E0D7-EB43-DD7E3928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2C7-6831-4D69-A35C-D38BBD33A782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DC3E9-6569-3F79-54B3-FFE3C113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8AA42-6E25-0FCF-5B43-91327D8D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3B8-7AF6-4F4E-A816-9F9B45FA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78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0E4D-FCA9-E1EB-C438-8C18EA24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86C08-15E5-D0AC-9356-A8610F8F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951E-148B-B5E6-23FC-AAFD375C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2C7-6831-4D69-A35C-D38BBD33A782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2152-C6CE-EE4E-A305-75F6CC08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FC20-3CED-6267-9317-69339447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3B8-7AF6-4F4E-A816-9F9B45FA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42591-2F7B-2DB1-9872-A062386FC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79A0D-A143-AFA8-AAB7-2EED06B92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CE51-981C-F787-C0B7-C8F18E7C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2C7-6831-4D69-A35C-D38BBD33A782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BEB-187A-9953-0ECD-7ED48D63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D631-0715-A01B-FDAC-269A552C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3B8-7AF6-4F4E-A816-9F9B45FA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54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75CE-BD79-CCAF-E573-335BC1CA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8682-5EB5-416F-6731-1BDF23AA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D7295-2EC7-4881-59A0-FD9B0C20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2C7-6831-4D69-A35C-D38BBD33A782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355BC-0977-1657-BE38-EF41B15C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CBDC7-BC4B-6207-8792-AAE688B2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3B8-7AF6-4F4E-A816-9F9B45FA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7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1074-5C47-044B-AF93-D21BD2B0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54EAF-5D3E-7CA4-8EC1-8F639CDD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1481-F7A3-762C-B742-B236A578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2C7-6831-4D69-A35C-D38BBD33A782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7C76-2505-E8B5-3DA3-7B072B2A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53BA-676F-8377-733C-94EB6EBA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3B8-7AF6-4F4E-A816-9F9B45FA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84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0507-845E-F416-E111-0C6356FB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4A84-003A-3D82-F549-9091DE4A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AA526-BA77-68AD-D678-58E4FDAEE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86D4F-95CA-3349-91DF-1430EE1C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2C7-6831-4D69-A35C-D38BBD33A782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3950-4593-4556-247B-B257718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D21AD-AFE1-DEEB-6E36-17684F15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3B8-7AF6-4F4E-A816-9F9B45FA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26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33B8-9C51-0CC8-6AEA-E1572AEE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C1332-1B7E-CE8A-6451-8AFAA418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1221D-42D2-2B99-B9A4-F370C6725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9D58-0E43-62E6-6187-5AADF5C59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94A73-5068-4AD1-43CB-3FA327602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48875-C639-8CA6-73D2-CEC2FE6F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2C7-6831-4D69-A35C-D38BBD33A782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FB99F-58A4-1A61-F25E-ACC540A0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EBF30-5E04-4A9F-CA1E-79C2B2BD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3B8-7AF6-4F4E-A816-9F9B45FA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13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413F-D0A3-44CD-F1A6-C4F6B74D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6731B-D5F1-FC05-B55E-39ECDC49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2C7-6831-4D69-A35C-D38BBD33A782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F908C-EE97-134B-D1C1-6B9B8DDD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9EF13-C12F-0A9F-6EE8-0C43F013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3B8-7AF6-4F4E-A816-9F9B45FA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4D031-F40B-A1C7-BFAF-B5EAE16E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2C7-6831-4D69-A35C-D38BBD33A782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BA371-1ACC-348F-04ED-3856AB8A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2DCF8-DC98-CAA9-2892-642F0197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3B8-7AF6-4F4E-A816-9F9B45FA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13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31E2-A19C-D19B-4DD0-A6018929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13931-3337-01A4-0069-1060A512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A320A-2AF9-5770-FCD5-770F75279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EFBB2-B531-1C5F-5AA5-DE78E983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2C7-6831-4D69-A35C-D38BBD33A782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7D58-64EE-AE5B-1893-AFE042A4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29E9F-C5B2-8BA7-4B64-FFFC021C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3B8-7AF6-4F4E-A816-9F9B45FA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6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488E-4AA0-E357-9A3E-17ED8DDC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19DCF-39A2-EE5E-DEB7-1504000B7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35634-5284-65DE-DCAA-314F982FC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22FF5-4AAB-48E2-97B3-C89A5840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2C7-6831-4D69-A35C-D38BBD33A782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8FEB0-03F0-8238-7FCD-C756BAF2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38D27-80B2-BB88-B35D-6309DF67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3B8-7AF6-4F4E-A816-9F9B45FA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0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65B0E-965A-8321-A45A-4E95E4BA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7E463-EE89-3E23-7BFF-2B3055F0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CB094-F960-CED2-705B-1F9442DA4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932C7-6831-4D69-A35C-D38BBD33A782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FE67-6B93-6A20-1C73-4F13D2CA7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A999-2193-145C-0960-618862072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A3B8-7AF6-4F4E-A816-9F9B45FA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5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language-tool-python/" TargetMode="External"/><Relationship Id="rId2" Type="http://schemas.openxmlformats.org/officeDocument/2006/relationships/hyperlink" Target="https://pypi.org/project/autocorrec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ctionaryapi.dev/" TargetMode="External"/><Relationship Id="rId4" Type="http://schemas.openxmlformats.org/officeDocument/2006/relationships/hyperlink" Target="https://pypi.org/project/request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D7ADB6-3C3C-A117-4CA4-CE5C3B1F4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sz="2800" dirty="0"/>
              <a:t>Simmy Xavier</a:t>
            </a:r>
          </a:p>
          <a:p>
            <a:r>
              <a:rPr lang="en-IN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(MST03-0069)</a:t>
            </a:r>
          </a:p>
          <a:p>
            <a:r>
              <a:rPr lang="en-IN" sz="18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 META SCIFOR TECHNOLOGIES PVT LTD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2188AD-80A3-2661-30C6-469B29775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SPELLING AND GRAMMAR CHECKING APP</a:t>
            </a:r>
            <a:endParaRPr lang="en-IN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7671-1743-688F-2D14-594FEBEA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"/>
            <a:ext cx="10515600" cy="1325563"/>
          </a:xfrm>
        </p:spPr>
        <p:txBody>
          <a:bodyPr/>
          <a:lstStyle/>
          <a:p>
            <a:r>
              <a:rPr lang="en-US" b="1" dirty="0"/>
              <a:t>User Interface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C297-0FC3-823D-DFE6-E1CFA6B5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5956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Input:</a:t>
            </a:r>
            <a:r>
              <a:rPr lang="en-US" dirty="0"/>
              <a:t> User enters text for checking.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Output:</a:t>
            </a:r>
            <a:r>
              <a:rPr lang="en-US" dirty="0"/>
              <a:t> Displays spelling corrections, grammar corrections, and definitions.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Elements: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upload for text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fields for direct text entry.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F4EB1-5FFB-7A81-2B86-B62F552C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1" y="3264310"/>
            <a:ext cx="6096000" cy="3593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E7D1B5-89D1-8CA8-944C-92EFBEC81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68" y="2190750"/>
            <a:ext cx="641063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D00B-693A-27C0-C889-697F3899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" y="1"/>
            <a:ext cx="10515600" cy="9242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Results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69220-5079-1CDD-0A48-44BD60427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8324"/>
            <a:ext cx="6548283" cy="4090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A592B-F33E-CE67-B295-DC574FCDE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1763"/>
            <a:ext cx="12120716" cy="297623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261FB20-EBEA-E09F-7340-7E57FE9F5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340420"/>
            <a:ext cx="5506065" cy="333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Spelling Corrections: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Identification and Correction: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application accurately detects and corrects misspelled words in the input text.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Correction Storage: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Corrected words are mapped to their original misspelled forms, providing a clear view of what was changed.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Retrieval: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Definitions of corrected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words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fetched from an online dictionary API, offering additional context and understanding.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Grammar Corrections: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Detection: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Grammar errors are effectively identified using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LanguageTool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Feedback: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grammar issue is described with context, an explanatory message, and suggestions for improvement.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Correction Application: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application automatically applies grammar corrections to the input text.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User Interface: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Design: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Streamlit-based web interface allows users to input text and receive feedback in an intuitive manner.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Clipboard Functionality: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copy the corrected text to the clipboard for easy use elsewhere.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Correction Viewing: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view detailed spelling and grammar corrections directly in the application.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Text Preprocessing: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Spelling Correction First: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is processed to correct spelling errors before grammar checking, ensuring accurate grammatical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 Assembly: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Corrected words are combined into a coherent sentence for comprehensive grammar checking.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Definitions and Suggestions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Definitions: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Definitions of corrected words are provided, enhancing user comprehension.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Grammar Suggestions: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Suggestions for grammar improvements are offered, helping users understand and apply corrections.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2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9832-D791-AC98-DF65-73D88805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1" y="18255"/>
            <a:ext cx="10515600" cy="1325563"/>
          </a:xfrm>
        </p:spPr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60413C-A668-99BF-DA98-C4F33B416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02315"/>
            <a:ext cx="12051633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Effective Text Correction: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application successfully detects and corrects both spelling and grammar errors in user-provided text, enhancing overall text quality and readability.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User-Friendly Interface: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Streamlit web application provides an intuitive and interactive interface, making it accessible for users to check and correct their text with minimal effort.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Comprehensive Feedback: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Users receive detailed feedback on spelling and grammar errors, including corrections, contextual information, and suggestions, which aids in learning and understanding language nuances.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Integration of External Resources: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use of an online dictionary API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LanguageTool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grammar checking ensures that the application leverages reliable external resources for accurate and thorough text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Clipboard Functionality: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feature to copy corrected text to the clipboard enhances usability by allowing users to easily transfer corrected content to other applications or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Detailed Error Reporting: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application provides clear and specific error reports, including context and suggestions, facilitating a better understanding of the issues and how to resolve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No Deep Learning Models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Unlike more advanced text correction systems, this application does not rely on deep learning models, focusing instead on traditional spell and grammar checking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Future Improvements: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Potential improvements could include integrating more advanced natural language processing techniques or machine learning models to enhance error detection and correction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2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7D93-586E-D0D8-FCF0-6BC886A2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References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65F872-12C4-9108-A680-6EF9A35D2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2226" y="1379130"/>
            <a:ext cx="1023632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Libraries and APIs: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autocorrect: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2"/>
              </a:rPr>
              <a:t>https://pypi.org/project/autocorrect/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language_tool_python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3"/>
              </a:rPr>
              <a:t>https://pypi.org/project/language-tool-python/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requests: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4"/>
              </a:rPr>
              <a:t>https://pypi.org/project/requests/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Documentation: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Online dictionary API: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5"/>
              </a:rPr>
              <a:t>https://dictionaryapi.dev/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9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E413-55D3-08E6-3570-D71A3CE8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4C0E-3083-2ED2-F73D-92610F33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latin typeface="Arial Black" panose="020B0A04020102020204" pitchFamily="34" charset="0"/>
              </a:rPr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25701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51A2-9911-95C8-229D-785190F4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Objective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6A1AF0-1079-25AE-927C-385BA56DD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9645" y="1390262"/>
            <a:ext cx="878758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tool for checking spelling and grammar in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Spelling correction using autocorrect.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Grammar correction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LanguageTool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retrieval via online dictionary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Accurate text correction and useful suggestions. </a:t>
            </a:r>
          </a:p>
        </p:txBody>
      </p:sp>
    </p:spTree>
    <p:extLst>
      <p:ext uri="{BB962C8B-B14F-4D97-AF65-F5344CB8AC3E}">
        <p14:creationId xmlns:p14="http://schemas.microsoft.com/office/powerpoint/2010/main" val="399977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8AC7-78A0-4543-BFD7-53BED8BC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Introduction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C1876F-D985-36A6-4F1E-EF090D2E7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761" y="1522814"/>
            <a:ext cx="112678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Importance of accurate text in written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an application that improves text quality by checking and correcting spelling and grammar.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libraries for spelling, grammar, and definitions. </a:t>
            </a:r>
          </a:p>
        </p:txBody>
      </p:sp>
    </p:spTree>
    <p:extLst>
      <p:ext uri="{BB962C8B-B14F-4D97-AF65-F5344CB8AC3E}">
        <p14:creationId xmlns:p14="http://schemas.microsoft.com/office/powerpoint/2010/main" val="410830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110A-D1B2-87A6-5C11-B1D5CD2B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Technology Stack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0A4D-D062-57B8-9216-F8387816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autocorrect:</a:t>
            </a:r>
            <a:r>
              <a:rPr lang="en-IN" dirty="0"/>
              <a:t> Spelling correction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language_tool_python</a:t>
            </a:r>
            <a:r>
              <a:rPr lang="en-IN" b="1" dirty="0"/>
              <a:t>:</a:t>
            </a:r>
            <a:r>
              <a:rPr lang="en-IN" dirty="0"/>
              <a:t> Grammar correction</a:t>
            </a:r>
          </a:p>
          <a:p>
            <a:r>
              <a:rPr lang="en-IN" b="1" dirty="0"/>
              <a:t>requests:</a:t>
            </a:r>
            <a:r>
              <a:rPr lang="en-IN" dirty="0"/>
              <a:t> </a:t>
            </a:r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Manages HTTP requests to external services.</a:t>
            </a:r>
          </a:p>
          <a:p>
            <a:pPr marL="457200" lvl="1" indent="0">
              <a:buNone/>
            </a:pPr>
            <a:r>
              <a:rPr lang="en-US" dirty="0"/>
              <a:t>Used to make GET requests to the </a:t>
            </a:r>
            <a:r>
              <a:rPr lang="en-US" dirty="0" err="1"/>
              <a:t>DictionaryAPI</a:t>
            </a:r>
            <a:r>
              <a:rPr lang="en-US" dirty="0"/>
              <a:t> to fetch word definitions.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API:</a:t>
            </a:r>
            <a:r>
              <a:rPr lang="en-IN" dirty="0"/>
              <a:t> Online dictionary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DictionaryAPI</a:t>
            </a:r>
            <a:r>
              <a:rPr lang="en-US" dirty="0"/>
              <a:t> (</a:t>
            </a:r>
            <a:r>
              <a:rPr lang="en-US" dirty="0" err="1"/>
              <a:t>dictionaryapi.dev</a:t>
            </a:r>
            <a:r>
              <a:rPr lang="en-US" dirty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Purpose: Provides definitions of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Usage: Accessed to retrieve definitions for corrected words, enhancing the user’s understanding of the corrections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14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4C9F-7E5A-F975-FE0F-48195FE6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Functionality Overview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3E08-D4D6-650D-B29D-562BEC45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Spelling Correction: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Detects and corrects misspelled 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word definitions.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Grammar Correction: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Identifies and suggests fixes for grammatical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 Retrieval: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Fetches definitions for corrected words using an API.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13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313C-1020-96C7-910C-2DD811BC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How It Works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71B692-911B-A5CC-5B63-26E3DF55E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2561" y="1129104"/>
            <a:ext cx="10842523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Spelling Correction: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autocorrect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correct spelling mistakes.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corrections and definitions.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Grammar Correction: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language_tool_python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check and correct grammar.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Retrieval: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 word definitions from an online API.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spelling and grammar corrections.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corrected text and word definitions.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05B80-E757-190D-6B98-339CAF6D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493" y="0"/>
            <a:ext cx="4909984" cy="3488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6B201-2724-E770-CC82-AAB9DA161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6" y="3488630"/>
            <a:ext cx="6685935" cy="33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79A8-5F10-5671-D95E-E01C161B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Code Snippet - Spelling Correction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7223D0-8286-9B2C-2213-D06F3E2FE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499011"/>
            <a:ext cx="71869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check_spelling_grammar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(text)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Initializes spell checker.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Corrects spelling and gathers corrections.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language_tool_python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grammar checks.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and displays definitions.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2A2C9-0814-97F0-45F2-3B1E6BF3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94" y="973394"/>
            <a:ext cx="5122605" cy="58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3A40-DC03-644E-0356-AED2CE95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Code Snippet - Grammar Correction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C71B82-3EB7-97CA-8C47-555E783A52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027906"/>
            <a:ext cx="6055568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Function: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check_spelling_grammar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(text)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Highlights: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Initializes grammar tool.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Identifies and stores grammar errors.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Applies corrections to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61464-2AD1-2169-661F-5E5DB638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434" y="953729"/>
            <a:ext cx="6055566" cy="5904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FDDD8-DF59-CEFB-33F4-EA40BB13C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4" y="2707684"/>
            <a:ext cx="6096000" cy="415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1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0F-AA4B-5EEA-C551-5D68171B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Code Snippet - Definition Retrieval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D08490-AA1B-A416-DD36-E8C9261E5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274343"/>
            <a:ext cx="818685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get_definitions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(word)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Fetches definitions from an online API.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API responses and errors.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get_definitions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(word):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response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f"https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://api.dictionaryapi.dev/api/v2/entries/en/{word}")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# Additional code...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F736F-15FE-F19B-38D0-51CCBA27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3095965"/>
            <a:ext cx="12192000" cy="19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1009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Arial Unicode MS</vt:lpstr>
      <vt:lpstr>Calibri</vt:lpstr>
      <vt:lpstr>Calibri Light</vt:lpstr>
      <vt:lpstr>Courier New</vt:lpstr>
      <vt:lpstr>Office Theme</vt:lpstr>
      <vt:lpstr>SPELLING AND GRAMMAR CHECKING APP</vt:lpstr>
      <vt:lpstr>Objective </vt:lpstr>
      <vt:lpstr>Introduction</vt:lpstr>
      <vt:lpstr>Technology Stack </vt:lpstr>
      <vt:lpstr>Functionality Overview </vt:lpstr>
      <vt:lpstr>How It Works </vt:lpstr>
      <vt:lpstr>Code Snippet - Spelling Correction </vt:lpstr>
      <vt:lpstr>Code Snippet - Grammar Correction </vt:lpstr>
      <vt:lpstr>Code Snippet - Definition Retrieval </vt:lpstr>
      <vt:lpstr>User Interface </vt:lpstr>
      <vt:lpstr>Results </vt:lpstr>
      <vt:lpstr>Conclusion </vt:lpstr>
      <vt:lpstr>References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Joby Jose</dc:creator>
  <cp:lastModifiedBy>Joby Jose</cp:lastModifiedBy>
  <cp:revision>7</cp:revision>
  <dcterms:created xsi:type="dcterms:W3CDTF">2024-08-18T14:22:08Z</dcterms:created>
  <dcterms:modified xsi:type="dcterms:W3CDTF">2024-08-19T10:57:46Z</dcterms:modified>
</cp:coreProperties>
</file>