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9"/>
  </p:notesMasterIdLst>
  <p:sldIdLst>
    <p:sldId id="256" r:id="rId2"/>
    <p:sldId id="268" r:id="rId3"/>
    <p:sldId id="257" r:id="rId4"/>
    <p:sldId id="258" r:id="rId5"/>
    <p:sldId id="259" r:id="rId6"/>
    <p:sldId id="260" r:id="rId7"/>
    <p:sldId id="263" r:id="rId8"/>
    <p:sldId id="262" r:id="rId9"/>
    <p:sldId id="265" r:id="rId10"/>
    <p:sldId id="264" r:id="rId11"/>
    <p:sldId id="273" r:id="rId12"/>
    <p:sldId id="266" r:id="rId13"/>
    <p:sldId id="267" r:id="rId14"/>
    <p:sldId id="269" r:id="rId15"/>
    <p:sldId id="274" r:id="rId16"/>
    <p:sldId id="270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712" autoAdjust="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ABAF58-4372-4561-9BBC-B9972DC17378}" type="datetimeFigureOut">
              <a:rPr lang="sv-SE" smtClean="0"/>
              <a:t>2023-05-09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E09434-EC6D-4615-8754-2B937A74067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31846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E09434-EC6D-4615-8754-2B937A740670}" type="slidenum">
              <a:rPr lang="sv-SE" smtClean="0"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845920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sv-SE" dirty="0"/>
            </a:br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E09434-EC6D-4615-8754-2B937A740670}" type="slidenum">
              <a:rPr lang="sv-SE" smtClean="0"/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745635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E09434-EC6D-4615-8754-2B937A740670}" type="slidenum">
              <a:rPr lang="sv-SE" smtClean="0"/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390992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E09434-EC6D-4615-8754-2B937A740670}" type="slidenum">
              <a:rPr lang="sv-SE" smtClean="0"/>
              <a:t>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701324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E09434-EC6D-4615-8754-2B937A740670}" type="slidenum">
              <a:rPr lang="sv-SE" smtClean="0"/>
              <a:t>13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805114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E09434-EC6D-4615-8754-2B937A740670}" type="slidenum">
              <a:rPr lang="sv-SE" smtClean="0"/>
              <a:t>16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69335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/>
              <a:t>Klicka här för att ändra mall för underrubrikformat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91DEE-6663-479D-B11E-92A671808CC2}" type="datetimeFigureOut">
              <a:rPr lang="sv-SE" smtClean="0"/>
              <a:t>2023-05-09</a:t>
            </a:fld>
            <a:endParaRPr lang="sv-S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FA374-D8B7-4190-AD67-36D7EDEEE08D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548379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sv-SE" dirty="0"/>
              <a:t>Klicka på ikonen för att lägga till en bild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91DEE-6663-479D-B11E-92A671808CC2}" type="datetimeFigureOut">
              <a:rPr lang="sv-SE" smtClean="0"/>
              <a:t>2023-05-09</a:t>
            </a:fld>
            <a:endParaRPr lang="sv-S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FA374-D8B7-4190-AD67-36D7EDEEE08D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719470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eskriv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91DEE-6663-479D-B11E-92A671808CC2}" type="datetimeFigureOut">
              <a:rPr lang="sv-SE" smtClean="0"/>
              <a:t>2023-05-09</a:t>
            </a:fld>
            <a:endParaRPr lang="sv-S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FA374-D8B7-4190-AD67-36D7EDEEE08D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0511303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n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91DEE-6663-479D-B11E-92A671808CC2}" type="datetimeFigureOut">
              <a:rPr lang="sv-SE" smtClean="0"/>
              <a:t>2023-05-09</a:t>
            </a:fld>
            <a:endParaRPr lang="sv-S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FA374-D8B7-4190-AD67-36D7EDEEE08D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6747699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91DEE-6663-479D-B11E-92A671808CC2}" type="datetimeFigureOut">
              <a:rPr lang="sv-SE" smtClean="0"/>
              <a:t>2023-05-09</a:t>
            </a:fld>
            <a:endParaRPr lang="sv-S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FA374-D8B7-4190-AD67-36D7EDEEE08D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0219610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91DEE-6663-479D-B11E-92A671808CC2}" type="datetimeFigureOut">
              <a:rPr lang="sv-SE" smtClean="0"/>
              <a:t>2023-05-09</a:t>
            </a:fld>
            <a:endParaRPr lang="sv-S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FA374-D8B7-4190-AD67-36D7EDEEE08D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379901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91DEE-6663-479D-B11E-92A671808CC2}" type="datetimeFigureOut">
              <a:rPr lang="sv-SE" smtClean="0"/>
              <a:t>2023-05-09</a:t>
            </a:fld>
            <a:endParaRPr lang="sv-S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FA374-D8B7-4190-AD67-36D7EDEEE08D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170193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91DEE-6663-479D-B11E-92A671808CC2}" type="datetimeFigureOut">
              <a:rPr lang="sv-SE" smtClean="0"/>
              <a:t>2023-05-09</a:t>
            </a:fld>
            <a:endParaRPr lang="sv-S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FA374-D8B7-4190-AD67-36D7EDEEE08D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050640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91DEE-6663-479D-B11E-92A671808CC2}" type="datetimeFigureOut">
              <a:rPr lang="sv-SE" smtClean="0"/>
              <a:t>2023-05-09</a:t>
            </a:fld>
            <a:endParaRPr lang="sv-S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FA374-D8B7-4190-AD67-36D7EDEEE08D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365591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91DEE-6663-479D-B11E-92A671808CC2}" type="datetimeFigureOut">
              <a:rPr lang="sv-SE" smtClean="0"/>
              <a:t>2023-05-09</a:t>
            </a:fld>
            <a:endParaRPr lang="sv-S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FA374-D8B7-4190-AD67-36D7EDEEE08D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255705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91DEE-6663-479D-B11E-92A671808CC2}" type="datetimeFigureOut">
              <a:rPr lang="sv-SE" smtClean="0"/>
              <a:t>2023-05-09</a:t>
            </a:fld>
            <a:endParaRPr lang="sv-S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FA374-D8B7-4190-AD67-36D7EDEEE08D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54424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91DEE-6663-479D-B11E-92A671808CC2}" type="datetimeFigureOut">
              <a:rPr lang="sv-SE" smtClean="0"/>
              <a:t>2023-05-09</a:t>
            </a:fld>
            <a:endParaRPr lang="sv-S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FA374-D8B7-4190-AD67-36D7EDEEE08D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97641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91DEE-6663-479D-B11E-92A671808CC2}" type="datetimeFigureOut">
              <a:rPr lang="sv-SE" smtClean="0"/>
              <a:t>2023-05-09</a:t>
            </a:fld>
            <a:endParaRPr lang="sv-S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FA374-D8B7-4190-AD67-36D7EDEEE08D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888839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sv-SE" dirty="0"/>
              <a:t>Klicka på ikonen för att lägga till en bild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48B91DEE-6663-479D-B11E-92A671808CC2}" type="datetimeFigureOut">
              <a:rPr lang="sv-SE" smtClean="0"/>
              <a:t>2023-05-09</a:t>
            </a:fld>
            <a:endParaRPr lang="sv-S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sv-S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F3FFA374-D8B7-4190-AD67-36D7EDEEE08D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953991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48B91DEE-6663-479D-B11E-92A671808CC2}" type="datetimeFigureOut">
              <a:rPr lang="sv-SE" smtClean="0"/>
              <a:t>2023-05-09</a:t>
            </a:fld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F3FFA374-D8B7-4190-AD67-36D7EDEEE08D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3360126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ittsvenskaskafferi.se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6">
            <a:extLst>
              <a:ext uri="{FF2B5EF4-FFF2-40B4-BE49-F238E27FC236}">
                <a16:creationId xmlns:a16="http://schemas.microsoft.com/office/drawing/2014/main" id="{DA9A1ACB-4ECA-4EAE-AEAB-CE9C8C01E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940F547-7206-4401-94FB-F8421915D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latshållare för bild 7" descr="En bild som visar nöt, grönsak&#10;&#10;Automatiskt genererad beskrivning">
            <a:extLst>
              <a:ext uri="{FF2B5EF4-FFF2-40B4-BE49-F238E27FC236}">
                <a16:creationId xmlns:a16="http://schemas.microsoft.com/office/drawing/2014/main" id="{AABBA0C5-B67F-2FA1-BD6A-EA5DE16ED1D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1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Rubrik 1">
            <a:extLst>
              <a:ext uri="{FF2B5EF4-FFF2-40B4-BE49-F238E27FC236}">
                <a16:creationId xmlns:a16="http://schemas.microsoft.com/office/drawing/2014/main" id="{900F72EE-7778-1282-A3F2-81B071B30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1"/>
              <a:t>CRAPI – Coffe Reviewing API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EAC8188A-05FA-2089-8754-FED767F72E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10000" y="2408718"/>
            <a:ext cx="10554574" cy="3636511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Ali Chehade</a:t>
            </a:r>
          </a:p>
          <a:p>
            <a:r>
              <a:rPr lang="en-US"/>
              <a:t>Simon Martinsson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630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5C44DBB-AD7C-4682-B258-6367305D2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1CED323-FAF0-4E0B-8717-FC1F468A2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9634" y="1696777"/>
            <a:ext cx="0" cy="34644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5E235DA0-9A0A-919A-AAA0-70BA334EE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751" y="1218475"/>
            <a:ext cx="6080050" cy="4421051"/>
          </a:xfrm>
          <a:effectLst/>
        </p:spPr>
        <p:txBody>
          <a:bodyPr>
            <a:normAutofit/>
          </a:bodyPr>
          <a:lstStyle/>
          <a:p>
            <a:r>
              <a:rPr lang="en-GB" sz="1600" b="0" i="0" strike="noStrike" dirty="0">
                <a:effectLst/>
                <a:latin typeface="Calibri" panose="020F0502020204030204" pitchFamily="34" charset="0"/>
              </a:rPr>
              <a:t>JSON</a:t>
            </a:r>
          </a:p>
          <a:p>
            <a:r>
              <a:rPr lang="sv-SE" sz="1600" dirty="0" err="1">
                <a:latin typeface="Calibri" panose="020F0502020204030204" pitchFamily="34" charset="0"/>
              </a:rPr>
              <a:t>SQLite</a:t>
            </a:r>
            <a:endParaRPr lang="sv-SE" sz="1600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E9AC7A2C-EBB8-E9EF-F021-3D6CD82843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452" y="2200275"/>
            <a:ext cx="3467100" cy="245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2739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E446B7E6-8568-417F-959E-DB3D1E7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4047A07-72EC-41BC-A55F-C264F639F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amera lens close up">
            <a:extLst>
              <a:ext uri="{FF2B5EF4-FFF2-40B4-BE49-F238E27FC236}">
                <a16:creationId xmlns:a16="http://schemas.microsoft.com/office/drawing/2014/main" id="{3F892F5D-E3CD-5038-09A4-950379DE3A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Rubrik 1">
            <a:extLst>
              <a:ext uri="{FF2B5EF4-FFF2-40B4-BE49-F238E27FC236}">
                <a16:creationId xmlns:a16="http://schemas.microsoft.com/office/drawing/2014/main" id="{D79D307D-0162-6BC9-A835-B98FF81B4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1449147"/>
            <a:ext cx="10572000" cy="37324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994401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E446B7E6-8568-417F-959E-DB3D1E7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4047A07-72EC-41BC-A55F-C264F639F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One in a crowd">
            <a:extLst>
              <a:ext uri="{FF2B5EF4-FFF2-40B4-BE49-F238E27FC236}">
                <a16:creationId xmlns:a16="http://schemas.microsoft.com/office/drawing/2014/main" id="{4334C065-2CE2-6AF2-1083-9D5DF377F3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7734" b="1726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Rubrik 1">
            <a:extLst>
              <a:ext uri="{FF2B5EF4-FFF2-40B4-BE49-F238E27FC236}">
                <a16:creationId xmlns:a16="http://schemas.microsoft.com/office/drawing/2014/main" id="{2F84D711-B5F4-0F42-85F5-25E63E47C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1449147"/>
            <a:ext cx="10572000" cy="37324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Personas</a:t>
            </a:r>
          </a:p>
        </p:txBody>
      </p:sp>
    </p:spTree>
    <p:extLst>
      <p:ext uri="{BB962C8B-B14F-4D97-AF65-F5344CB8AC3E}">
        <p14:creationId xmlns:p14="http://schemas.microsoft.com/office/powerpoint/2010/main" val="8895742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0" name="Rectangle 9229">
            <a:extLst>
              <a:ext uri="{FF2B5EF4-FFF2-40B4-BE49-F238E27FC236}">
                <a16:creationId xmlns:a16="http://schemas.microsoft.com/office/drawing/2014/main" id="{F9E75D15-CF17-4901-A858-1470ED659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96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32" name="Rectangle 9231">
            <a:extLst>
              <a:ext uri="{FF2B5EF4-FFF2-40B4-BE49-F238E27FC236}">
                <a16:creationId xmlns:a16="http://schemas.microsoft.com/office/drawing/2014/main" id="{BDF323B8-8C06-4F56-BB4B-B8857128A0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5FE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4A1132C0-AA87-A6F4-A8B2-39E0A6DE88B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6041" y="835521"/>
            <a:ext cx="10639918" cy="5186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8CC194D6-ED9E-84D3-F546-0C06F09640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3703" y="3202149"/>
            <a:ext cx="1581150" cy="2820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6544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732012F0-A79F-4166-AAFD-796C07F49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886" y="-3175"/>
            <a:ext cx="12192000" cy="6229804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solidFill>
            <a:srgbClr val="FFFFFF"/>
          </a:solidFill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510154A1-B500-E176-EBC5-39E443577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709" y="683615"/>
            <a:ext cx="11554582" cy="4506285"/>
          </a:xfrm>
          <a:prstGeom prst="rect">
            <a:avLst/>
          </a:prstGeom>
        </p:spPr>
      </p:pic>
      <p:sp>
        <p:nvSpPr>
          <p:cNvPr id="6" name="textruta 5">
            <a:extLst>
              <a:ext uri="{FF2B5EF4-FFF2-40B4-BE49-F238E27FC236}">
                <a16:creationId xmlns:a16="http://schemas.microsoft.com/office/drawing/2014/main" id="{7D685F91-820B-E059-DABC-CBB69C6388AE}"/>
              </a:ext>
            </a:extLst>
          </p:cNvPr>
          <p:cNvSpPr txBox="1"/>
          <p:nvPr/>
        </p:nvSpPr>
        <p:spPr>
          <a:xfrm>
            <a:off x="1586204" y="6375661"/>
            <a:ext cx="1755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Leslie </a:t>
            </a:r>
            <a:r>
              <a:rPr lang="sv-SE" dirty="0" err="1"/>
              <a:t>O’Coffe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282259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9" name="Rectangle 10248">
            <a:extLst>
              <a:ext uri="{FF2B5EF4-FFF2-40B4-BE49-F238E27FC236}">
                <a16:creationId xmlns:a16="http://schemas.microsoft.com/office/drawing/2014/main" id="{F9E75D15-CF17-4901-A858-1470ED659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B5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51" name="Rectangle 10250">
            <a:extLst>
              <a:ext uri="{FF2B5EF4-FFF2-40B4-BE49-F238E27FC236}">
                <a16:creationId xmlns:a16="http://schemas.microsoft.com/office/drawing/2014/main" id="{BDF323B8-8C06-4F56-BB4B-B8857128A0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1FD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44" name="Picture 4">
            <a:extLst>
              <a:ext uri="{FF2B5EF4-FFF2-40B4-BE49-F238E27FC236}">
                <a16:creationId xmlns:a16="http://schemas.microsoft.com/office/drawing/2014/main" id="{5825674E-A1F1-DB20-4D5A-4010B087C2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0683" y="786900"/>
            <a:ext cx="10310634" cy="5284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949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732012F0-A79F-4166-AAFD-796C07F49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886" y="-3175"/>
            <a:ext cx="12192000" cy="6229804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solidFill>
            <a:srgbClr val="FFFFFF"/>
          </a:solidFill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latshållare för innehåll 4">
            <a:extLst>
              <a:ext uri="{FF2B5EF4-FFF2-40B4-BE49-F238E27FC236}">
                <a16:creationId xmlns:a16="http://schemas.microsoft.com/office/drawing/2014/main" id="{769140EB-605D-CE05-60FE-F40A87C188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8709" y="683615"/>
            <a:ext cx="11554582" cy="4506285"/>
          </a:xfrm>
          <a:prstGeom prst="rect">
            <a:avLst/>
          </a:prstGeom>
        </p:spPr>
      </p:pic>
      <p:sp>
        <p:nvSpPr>
          <p:cNvPr id="6" name="textruta 5">
            <a:extLst>
              <a:ext uri="{FF2B5EF4-FFF2-40B4-BE49-F238E27FC236}">
                <a16:creationId xmlns:a16="http://schemas.microsoft.com/office/drawing/2014/main" id="{EFF59020-F9FA-4561-B2CB-3F4FD69DA058}"/>
              </a:ext>
            </a:extLst>
          </p:cNvPr>
          <p:cNvSpPr txBox="1"/>
          <p:nvPr/>
        </p:nvSpPr>
        <p:spPr>
          <a:xfrm>
            <a:off x="1511559" y="6375661"/>
            <a:ext cx="3480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Kappe </a:t>
            </a:r>
            <a:r>
              <a:rPr lang="sv-SE" dirty="0" err="1"/>
              <a:t>Chino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9376468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88F0853-75A1-BF39-8DD8-6237429BF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Avslut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694318F6-5FCC-3D2A-94CA-9CE1A7B65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Frågor?</a:t>
            </a:r>
          </a:p>
        </p:txBody>
      </p:sp>
    </p:spTree>
    <p:extLst>
      <p:ext uri="{BB962C8B-B14F-4D97-AF65-F5344CB8AC3E}">
        <p14:creationId xmlns:p14="http://schemas.microsoft.com/office/powerpoint/2010/main" val="2774717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03CECF0-489C-9318-F3EB-89B9E41DD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Idén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74C9C92D-6850-F921-FAE3-32D1F952F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Såg Alis kaffekopp på bordet</a:t>
            </a:r>
          </a:p>
          <a:p>
            <a:r>
              <a:rPr lang="sv-SE" dirty="0"/>
              <a:t>KAFFE API!</a:t>
            </a:r>
          </a:p>
          <a:p>
            <a:r>
              <a:rPr lang="sv-SE" dirty="0"/>
              <a:t>API-servicen är riktat mot </a:t>
            </a:r>
            <a:r>
              <a:rPr lang="sv-SE" dirty="0" err="1"/>
              <a:t>Kaffeälskare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807016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739691E-8FF7-BF4D-88E5-0048D8E2B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sv-SE" dirty="0"/>
              <a:t>Systembeskrivning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C2E3ACAA-F888-3F40-4233-3806495B9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7199220" cy="3632200"/>
          </a:xfrm>
        </p:spPr>
        <p:txBody>
          <a:bodyPr>
            <a:normAutofit/>
          </a:bodyPr>
          <a:lstStyle/>
          <a:p>
            <a:r>
              <a:rPr lang="sv-SE" dirty="0"/>
              <a:t>URL </a:t>
            </a:r>
            <a:r>
              <a:rPr lang="sv-SE" dirty="0" err="1"/>
              <a:t>Routing</a:t>
            </a:r>
            <a:r>
              <a:rPr lang="sv-SE" dirty="0"/>
              <a:t> Server</a:t>
            </a:r>
          </a:p>
          <a:p>
            <a:r>
              <a:rPr lang="sv-SE" dirty="0"/>
              <a:t>Web </a:t>
            </a:r>
            <a:r>
              <a:rPr lang="sv-SE" dirty="0" err="1"/>
              <a:t>Scraper</a:t>
            </a:r>
            <a:endParaRPr lang="sv-SE" dirty="0"/>
          </a:p>
          <a:p>
            <a:r>
              <a:rPr lang="sv-SE" dirty="0"/>
              <a:t>JSON-databas</a:t>
            </a:r>
          </a:p>
          <a:p>
            <a:r>
              <a:rPr lang="sv-SE" dirty="0" err="1"/>
              <a:t>SQLite</a:t>
            </a:r>
            <a:r>
              <a:rPr lang="sv-SE" dirty="0"/>
              <a:t>-databas</a:t>
            </a:r>
          </a:p>
          <a:p>
            <a:endParaRPr lang="sv-SE" dirty="0"/>
          </a:p>
          <a:p>
            <a:endParaRPr lang="sv-SE" dirty="0"/>
          </a:p>
          <a:p>
            <a:endParaRPr lang="sv-SE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21EA0097-49F9-863E-02D7-4EE9E0314D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5999" y="2337026"/>
            <a:ext cx="4969069" cy="2795101"/>
          </a:xfrm>
          <a:prstGeom prst="roundRect">
            <a:avLst>
              <a:gd name="adj" fmla="val 3876"/>
            </a:avLst>
          </a:prstGeom>
          <a:noFill/>
          <a:ln>
            <a:solidFill>
              <a:schemeClr val="accent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7372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6">
            <a:extLst>
              <a:ext uri="{FF2B5EF4-FFF2-40B4-BE49-F238E27FC236}">
                <a16:creationId xmlns:a16="http://schemas.microsoft.com/office/drawing/2014/main" id="{E446B7E6-8568-417F-959E-DB3D1E7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3" name="Rectangle 19">
            <a:extLst>
              <a:ext uri="{FF2B5EF4-FFF2-40B4-BE49-F238E27FC236}">
                <a16:creationId xmlns:a16="http://schemas.microsoft.com/office/drawing/2014/main" id="{54047A07-72EC-41BC-A55F-C264F639F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Illuminated server room panel">
            <a:extLst>
              <a:ext uri="{FF2B5EF4-FFF2-40B4-BE49-F238E27FC236}">
                <a16:creationId xmlns:a16="http://schemas.microsoft.com/office/drawing/2014/main" id="{524BD20B-17EE-BA92-0CE5-DF967D58D0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Rubrik 1">
            <a:extLst>
              <a:ext uri="{FF2B5EF4-FFF2-40B4-BE49-F238E27FC236}">
                <a16:creationId xmlns:a16="http://schemas.microsoft.com/office/drawing/2014/main" id="{B5CEA998-F878-0A4C-300D-239E90DFC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1449147"/>
            <a:ext cx="10572000" cy="37324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URL Routing Service</a:t>
            </a:r>
          </a:p>
        </p:txBody>
      </p:sp>
    </p:spTree>
    <p:extLst>
      <p:ext uri="{BB962C8B-B14F-4D97-AF65-F5344CB8AC3E}">
        <p14:creationId xmlns:p14="http://schemas.microsoft.com/office/powerpoint/2010/main" val="3397103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5C44DBB-AD7C-4682-B258-6367305D2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1CED323-FAF0-4E0B-8717-FC1F468A2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9634" y="1696777"/>
            <a:ext cx="0" cy="34644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5E235DA0-9A0A-919A-AAA0-70BA334EE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751" y="1218475"/>
            <a:ext cx="6080050" cy="4421051"/>
          </a:xfrm>
          <a:effectLst/>
        </p:spPr>
        <p:txBody>
          <a:bodyPr>
            <a:normAutofit/>
          </a:bodyPr>
          <a:lstStyle/>
          <a:p>
            <a:r>
              <a:rPr lang="sv-SE" sz="1600" dirty="0" err="1"/>
              <a:t>Flask</a:t>
            </a:r>
            <a:endParaRPr lang="sv-SE" sz="1600" dirty="0"/>
          </a:p>
          <a:p>
            <a:r>
              <a:rPr lang="sv-SE" sz="1600" dirty="0" err="1"/>
              <a:t>RESTful</a:t>
            </a:r>
            <a:r>
              <a:rPr lang="sv-SE" sz="1600" dirty="0"/>
              <a:t> arkitektur</a:t>
            </a:r>
          </a:p>
          <a:p>
            <a:r>
              <a:rPr lang="sv-SE" sz="1600" dirty="0"/>
              <a:t>HTTP förfrågningar</a:t>
            </a:r>
          </a:p>
          <a:p>
            <a:r>
              <a:rPr lang="sv-SE" sz="1600" dirty="0"/>
              <a:t>Klient interaktion </a:t>
            </a:r>
          </a:p>
          <a:p>
            <a:r>
              <a:rPr lang="sv-SE" sz="1600" dirty="0"/>
              <a:t>Kommunikation med databasen i bakgrunden</a:t>
            </a:r>
          </a:p>
        </p:txBody>
      </p:sp>
      <p:pic>
        <p:nvPicPr>
          <p:cNvPr id="1026" name="Picture 2" descr="API — Flask Documentation (1.1.x)">
            <a:extLst>
              <a:ext uri="{FF2B5EF4-FFF2-40B4-BE49-F238E27FC236}">
                <a16:creationId xmlns:a16="http://schemas.microsoft.com/office/drawing/2014/main" id="{D12EE0D5-F27A-84FF-0F61-38E3B5D510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7567" y="2662237"/>
            <a:ext cx="1714500" cy="153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ruta 3">
            <a:extLst>
              <a:ext uri="{FF2B5EF4-FFF2-40B4-BE49-F238E27FC236}">
                <a16:creationId xmlns:a16="http://schemas.microsoft.com/office/drawing/2014/main" id="{1E40B348-25CB-F61C-25C8-B84C1ADC470D}"/>
              </a:ext>
            </a:extLst>
          </p:cNvPr>
          <p:cNvSpPr txBox="1"/>
          <p:nvPr/>
        </p:nvSpPr>
        <p:spPr>
          <a:xfrm>
            <a:off x="1661013" y="4195762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/>
              <a:t>RESTful</a:t>
            </a:r>
            <a:r>
              <a:rPr lang="sv-SE" dirty="0"/>
              <a:t> API</a:t>
            </a:r>
          </a:p>
        </p:txBody>
      </p:sp>
    </p:spTree>
    <p:extLst>
      <p:ext uri="{BB962C8B-B14F-4D97-AF65-F5344CB8AC3E}">
        <p14:creationId xmlns:p14="http://schemas.microsoft.com/office/powerpoint/2010/main" val="4134087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6">
            <a:extLst>
              <a:ext uri="{FF2B5EF4-FFF2-40B4-BE49-F238E27FC236}">
                <a16:creationId xmlns:a16="http://schemas.microsoft.com/office/drawing/2014/main" id="{E446B7E6-8568-417F-959E-DB3D1E7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0">
            <a:extLst>
              <a:ext uri="{FF2B5EF4-FFF2-40B4-BE49-F238E27FC236}">
                <a16:creationId xmlns:a16="http://schemas.microsoft.com/office/drawing/2014/main" id="{54047A07-72EC-41BC-A55F-C264F639F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4" descr="Sphere of mesh and nodes">
            <a:extLst>
              <a:ext uri="{FF2B5EF4-FFF2-40B4-BE49-F238E27FC236}">
                <a16:creationId xmlns:a16="http://schemas.microsoft.com/office/drawing/2014/main" id="{7D50BBD0-2A10-A2CA-09EF-C0BB8A7B09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</a:blip>
          <a:srcRect t="2677" b="2232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Rubrik 1">
            <a:extLst>
              <a:ext uri="{FF2B5EF4-FFF2-40B4-BE49-F238E27FC236}">
                <a16:creationId xmlns:a16="http://schemas.microsoft.com/office/drawing/2014/main" id="{780F8CF5-4B49-B245-7E3F-654EDA784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1449147"/>
            <a:ext cx="10572000" cy="37324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Web Scraper</a:t>
            </a:r>
          </a:p>
        </p:txBody>
      </p:sp>
    </p:spTree>
    <p:extLst>
      <p:ext uri="{BB962C8B-B14F-4D97-AF65-F5344CB8AC3E}">
        <p14:creationId xmlns:p14="http://schemas.microsoft.com/office/powerpoint/2010/main" val="584258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5C44DBB-AD7C-4682-B258-6367305D2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1CED323-FAF0-4E0B-8717-FC1F468A2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9634" y="1696777"/>
            <a:ext cx="0" cy="34644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5E235DA0-9A0A-919A-AAA0-70BA334EE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751" y="1218475"/>
            <a:ext cx="6080050" cy="4421051"/>
          </a:xfrm>
          <a:effectLst/>
        </p:spPr>
        <p:txBody>
          <a:bodyPr>
            <a:normAutofit/>
          </a:bodyPr>
          <a:lstStyle/>
          <a:p>
            <a:r>
              <a:rPr lang="en-GB" sz="1600" b="0" i="0" strike="noStrike" dirty="0">
                <a:effectLst/>
                <a:latin typeface="Calibri" panose="020F0502020204030204" pitchFamily="34" charset="0"/>
                <a:hlinkClick r:id="rId3"/>
              </a:rPr>
              <a:t>http://www.dittsvenskaskafferi.se</a:t>
            </a:r>
            <a:endParaRPr lang="en-GB" sz="1600" b="0" i="0" strike="noStrike" dirty="0">
              <a:effectLst/>
              <a:latin typeface="Calibri" panose="020F0502020204030204" pitchFamily="34" charset="0"/>
            </a:endParaRPr>
          </a:p>
          <a:p>
            <a:r>
              <a:rPr lang="en-GB" sz="1600" dirty="0" err="1">
                <a:latin typeface="Calibri" panose="020F0502020204030204" pitchFamily="34" charset="0"/>
              </a:rPr>
              <a:t>Javascript</a:t>
            </a:r>
            <a:r>
              <a:rPr lang="en-GB" sz="1600" dirty="0">
                <a:latin typeface="Calibri" panose="020F0502020204030204" pitchFamily="34" charset="0"/>
              </a:rPr>
              <a:t> </a:t>
            </a:r>
            <a:r>
              <a:rPr lang="en-GB" sz="1600" dirty="0" err="1">
                <a:latin typeface="Calibri" panose="020F0502020204030204" pitchFamily="34" charset="0"/>
              </a:rPr>
              <a:t>baserad</a:t>
            </a:r>
            <a:r>
              <a:rPr lang="en-GB" sz="1600" dirty="0">
                <a:latin typeface="Calibri" panose="020F0502020204030204" pitchFamily="34" charset="0"/>
              </a:rPr>
              <a:t> </a:t>
            </a:r>
            <a:r>
              <a:rPr lang="en-GB" sz="1600" dirty="0" err="1">
                <a:latin typeface="Calibri" panose="020F0502020204030204" pitchFamily="34" charset="0"/>
              </a:rPr>
              <a:t>sida</a:t>
            </a:r>
            <a:endParaRPr lang="sv-SE" sz="1600" dirty="0"/>
          </a:p>
          <a:p>
            <a:r>
              <a:rPr lang="sv-SE" sz="16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Scrapy</a:t>
            </a:r>
            <a:endParaRPr lang="sv-SE" sz="16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sv-SE" sz="1600" b="0" i="0" strike="noStrike" dirty="0" err="1">
                <a:effectLst/>
                <a:latin typeface="Calibri" panose="020F0502020204030204" pitchFamily="34" charset="0"/>
              </a:rPr>
              <a:t>Selenium</a:t>
            </a:r>
            <a:endParaRPr lang="sv-SE" sz="1600" dirty="0"/>
          </a:p>
          <a:p>
            <a:endParaRPr lang="sv-SE" sz="1600" dirty="0"/>
          </a:p>
        </p:txBody>
      </p:sp>
      <p:pic>
        <p:nvPicPr>
          <p:cNvPr id="5122" name="Picture 2" descr="b.thumbs.redditmedia.com/e2dMSMwIGoSHH0kHGrQk83...">
            <a:extLst>
              <a:ext uri="{FF2B5EF4-FFF2-40B4-BE49-F238E27FC236}">
                <a16:creationId xmlns:a16="http://schemas.microsoft.com/office/drawing/2014/main" id="{05F3608A-3E25-ABDC-758C-818E59772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617" y="22098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0557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12" name="Rectangle 4109">
            <a:extLst>
              <a:ext uri="{FF2B5EF4-FFF2-40B4-BE49-F238E27FC236}">
                <a16:creationId xmlns:a16="http://schemas.microsoft.com/office/drawing/2014/main" id="{5940F547-7206-4401-94FB-F8421915D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9BA3021-3814-8151-84F2-A6A08C0A25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0" b="19276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7016D35D-CD71-6FA6-2348-04872F693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6284" y="3724597"/>
            <a:ext cx="10554574" cy="3636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b="1" dirty="0">
                <a:solidFill>
                  <a:schemeClr val="bg2">
                    <a:lumMod val="10000"/>
                    <a:lumOff val="90000"/>
                  </a:schemeClr>
                </a:solidFill>
              </a:rPr>
              <a:t>Hur vi tänkte oss att det skulle gå							Hur det verkligen gick till</a:t>
            </a:r>
          </a:p>
        </p:txBody>
      </p:sp>
    </p:spTree>
    <p:extLst>
      <p:ext uri="{BB962C8B-B14F-4D97-AF65-F5344CB8AC3E}">
        <p14:creationId xmlns:p14="http://schemas.microsoft.com/office/powerpoint/2010/main" val="2896010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Freeform 6">
            <a:extLst>
              <a:ext uri="{FF2B5EF4-FFF2-40B4-BE49-F238E27FC236}">
                <a16:creationId xmlns:a16="http://schemas.microsoft.com/office/drawing/2014/main" id="{E446B7E6-8568-417F-959E-DB3D1E7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6153" name="Rectangle 6152">
            <a:extLst>
              <a:ext uri="{FF2B5EF4-FFF2-40B4-BE49-F238E27FC236}">
                <a16:creationId xmlns:a16="http://schemas.microsoft.com/office/drawing/2014/main" id="{54047A07-72EC-41BC-A55F-C264F639F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Top 7 most used databases by developers in 2020 | TechGig">
            <a:extLst>
              <a:ext uri="{FF2B5EF4-FFF2-40B4-BE49-F238E27FC236}">
                <a16:creationId xmlns:a16="http://schemas.microsoft.com/office/drawing/2014/main" id="{2A7E1E41-500F-FA67-A6AE-1EB2BCBA0E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8" b="-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ubrik 1">
            <a:extLst>
              <a:ext uri="{FF2B5EF4-FFF2-40B4-BE49-F238E27FC236}">
                <a16:creationId xmlns:a16="http://schemas.microsoft.com/office/drawing/2014/main" id="{2069AA9F-680F-2770-B848-157F5F121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1449147"/>
            <a:ext cx="10572000" cy="37324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Databaser</a:t>
            </a:r>
          </a:p>
        </p:txBody>
      </p:sp>
    </p:spTree>
    <p:extLst>
      <p:ext uri="{BB962C8B-B14F-4D97-AF65-F5344CB8AC3E}">
        <p14:creationId xmlns:p14="http://schemas.microsoft.com/office/powerpoint/2010/main" val="37064472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t">
  <a:themeElements>
    <a:clrScheme name="Citat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at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at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Citat</Template>
  <TotalTime>334</TotalTime>
  <Words>101</Words>
  <Application>Microsoft Office PowerPoint</Application>
  <PresentationFormat>Bredbild</PresentationFormat>
  <Paragraphs>52</Paragraphs>
  <Slides>17</Slides>
  <Notes>6</Notes>
  <HiddenSlides>0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17</vt:i4>
      </vt:variant>
    </vt:vector>
  </HeadingPairs>
  <TitlesOfParts>
    <vt:vector size="22" baseType="lpstr">
      <vt:lpstr>Calibri</vt:lpstr>
      <vt:lpstr>Calibri Light</vt:lpstr>
      <vt:lpstr>Century Gothic</vt:lpstr>
      <vt:lpstr>Wingdings 2</vt:lpstr>
      <vt:lpstr>Citat</vt:lpstr>
      <vt:lpstr>CRAPI – Coffe Reviewing API</vt:lpstr>
      <vt:lpstr>Idén</vt:lpstr>
      <vt:lpstr>Systembeskrivning</vt:lpstr>
      <vt:lpstr>URL Routing Service</vt:lpstr>
      <vt:lpstr>PowerPoint-presentation</vt:lpstr>
      <vt:lpstr>Web Scraper</vt:lpstr>
      <vt:lpstr>PowerPoint-presentation</vt:lpstr>
      <vt:lpstr>PowerPoint-presentation</vt:lpstr>
      <vt:lpstr>Databaser</vt:lpstr>
      <vt:lpstr>PowerPoint-presentation</vt:lpstr>
      <vt:lpstr>Demo</vt:lpstr>
      <vt:lpstr>Personas</vt:lpstr>
      <vt:lpstr>PowerPoint-presentation</vt:lpstr>
      <vt:lpstr>PowerPoint-presentation</vt:lpstr>
      <vt:lpstr>PowerPoint-presentation</vt:lpstr>
      <vt:lpstr>PowerPoint-presentation</vt:lpstr>
      <vt:lpstr>Avslut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CRAPI – Coffe Reviewing API</dc:title>
  <dc:creator>Ali Chehade</dc:creator>
  <cp:lastModifiedBy>Ali Chehade</cp:lastModifiedBy>
  <cp:revision>4</cp:revision>
  <dcterms:created xsi:type="dcterms:W3CDTF">2023-05-08T19:10:19Z</dcterms:created>
  <dcterms:modified xsi:type="dcterms:W3CDTF">2023-05-09T12:41:22Z</dcterms:modified>
</cp:coreProperties>
</file>