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Brödtext nivå ett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13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”Skriv ett citat här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”Skriv ett citat här.” </a:t>
            </a:r>
          </a:p>
        </p:txBody>
      </p:sp>
      <p:sp>
        <p:nvSpPr>
          <p:cNvPr id="95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y av strand och hav från en grästäckt sanddyn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– Horisontel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y av strand och hav från en grästäckt sanddyn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Brödtext nivå ett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23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– Centrer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– Vertik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äger flyger lågt över en strand med ett kort staket i förgrunden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Brödtext nivå ett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41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–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Brödtext nivå et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58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r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ig stig mellan två kullar som leder till havet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Brödtext nivå ett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68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rödtext nivå ett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76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– 3 per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ig stig mellan två kullar som leder till havet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äger flyger lågt över en strand med ett kort staket i förgrunden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y av strand och hav från en grästäckt sanddyn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Brödtext nivå ett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4" name="Diabildsnumm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âPngtreeâvector globe server icon_3990000.png" descr="âPngtreeâvector globe server icon_39900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7641" y="2352336"/>
            <a:ext cx="4186679" cy="418667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User &amp; Review…"/>
          <p:cNvSpPr txBox="1"/>
          <p:nvPr/>
        </p:nvSpPr>
        <p:spPr>
          <a:xfrm>
            <a:off x="2508620" y="11698301"/>
            <a:ext cx="3169540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&amp; Review </a:t>
            </a:r>
          </a:p>
          <a:p>
            <a:pPr/>
            <a:r>
              <a:t>SQLite Database</a:t>
            </a:r>
          </a:p>
        </p:txBody>
      </p:sp>
      <p:sp>
        <p:nvSpPr>
          <p:cNvPr id="121" name="Coffee…"/>
          <p:cNvSpPr txBox="1"/>
          <p:nvPr/>
        </p:nvSpPr>
        <p:spPr>
          <a:xfrm>
            <a:off x="10070784" y="11461333"/>
            <a:ext cx="1948816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Coffee </a:t>
            </a:r>
          </a:p>
          <a:p>
            <a:pPr/>
            <a:r>
              <a:t>Database </a:t>
            </a:r>
          </a:p>
        </p:txBody>
      </p:sp>
      <p:pic>
        <p:nvPicPr>
          <p:cNvPr id="122" name="Skärmavbild 2023-05-08 kl. 09.27.50.png" descr="Skärmavbild 2023-05-08 kl. 09.27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31736" y="8334010"/>
            <a:ext cx="6490432" cy="363504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Linje"/>
          <p:cNvSpPr/>
          <p:nvPr/>
        </p:nvSpPr>
        <p:spPr>
          <a:xfrm>
            <a:off x="10098661" y="4445675"/>
            <a:ext cx="418667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24" name="scrapy.png" descr="scrap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17453" y="2988867"/>
            <a:ext cx="2026921" cy="2026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7bd8ia2qa6k55khm7mgt0l4urc.png" descr="7bd8ia2qa6k55khm7mgt0l4ur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692599" y="2785897"/>
            <a:ext cx="2229892" cy="222989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Linje"/>
          <p:cNvSpPr/>
          <p:nvPr/>
        </p:nvSpPr>
        <p:spPr>
          <a:xfrm>
            <a:off x="17497049" y="6504704"/>
            <a:ext cx="1" cy="134546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" name="Web scraping with…"/>
          <p:cNvSpPr txBox="1"/>
          <p:nvPr/>
        </p:nvSpPr>
        <p:spPr>
          <a:xfrm>
            <a:off x="15732638" y="5245071"/>
            <a:ext cx="3528823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 scraping with</a:t>
            </a:r>
          </a:p>
          <a:p>
            <a:pPr/>
            <a:r>
              <a:t>Scrapy &amp; Selenium</a:t>
            </a:r>
          </a:p>
        </p:txBody>
      </p:sp>
      <p:sp>
        <p:nvSpPr>
          <p:cNvPr id="128" name="Linje"/>
          <p:cNvSpPr/>
          <p:nvPr/>
        </p:nvSpPr>
        <p:spPr>
          <a:xfrm flipH="1">
            <a:off x="12510508" y="10354692"/>
            <a:ext cx="223418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29" name="flask-libraries-for-building-awesome-real-world-restful-apis-909c9f55ee81f2a90344da2985159812423196d09a106d936534312ffa10be50.jpg" descr="flask-libraries-for-building-awesome-real-world-restful-apis-909c9f55ee81f2a90344da2985159812423196d09a106d936534312ffa10be50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25840" y="3486964"/>
            <a:ext cx="3407742" cy="191742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Linje"/>
          <p:cNvSpPr/>
          <p:nvPr/>
        </p:nvSpPr>
        <p:spPr>
          <a:xfrm flipH="1" flipV="1">
            <a:off x="9289723" y="6054525"/>
            <a:ext cx="1570659" cy="256714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1" name="Linje"/>
          <p:cNvSpPr/>
          <p:nvPr/>
        </p:nvSpPr>
        <p:spPr>
          <a:xfrm>
            <a:off x="8980374" y="6273877"/>
            <a:ext cx="1569446" cy="256785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2" name="Linje"/>
          <p:cNvSpPr/>
          <p:nvPr/>
        </p:nvSpPr>
        <p:spPr>
          <a:xfrm flipV="1">
            <a:off x="4851814" y="6216062"/>
            <a:ext cx="1922473" cy="280680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3" name="Linje"/>
          <p:cNvSpPr/>
          <p:nvPr/>
        </p:nvSpPr>
        <p:spPr>
          <a:xfrm flipH="1">
            <a:off x="4538510" y="6076337"/>
            <a:ext cx="1922938" cy="277191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34" name="136443.png" descr="136443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866923" y="8973261"/>
            <a:ext cx="2356538" cy="2356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ngegg-4.png" descr="pngegg-4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112091" y="9237361"/>
            <a:ext cx="2587284" cy="258728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Linje"/>
          <p:cNvSpPr/>
          <p:nvPr/>
        </p:nvSpPr>
        <p:spPr>
          <a:xfrm flipV="1">
            <a:off x="8770301" y="1697656"/>
            <a:ext cx="1019403" cy="132626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7" name="Linje"/>
          <p:cNvSpPr/>
          <p:nvPr/>
        </p:nvSpPr>
        <p:spPr>
          <a:xfrm flipH="1">
            <a:off x="8456997" y="1522086"/>
            <a:ext cx="1035511" cy="13272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38" name="31986.png" descr="31986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086480" y="274851"/>
            <a:ext cx="1917423" cy="1917423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Client server/application"/>
          <p:cNvSpPr txBox="1"/>
          <p:nvPr/>
        </p:nvSpPr>
        <p:spPr>
          <a:xfrm>
            <a:off x="12290950" y="953338"/>
            <a:ext cx="456514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Client server/application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