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0ccda11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0ccda11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000ccda11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000ccda11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00ccda11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000ccda11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Kirjuta pikemalt välja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00ccda11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000ccda11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Kirjuta pikemalt välja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000ccda11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000ccda11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Kirjuta pikemalt välja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000ccda11_5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000ccda11_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Kirjuta pikemalt välja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000ccda11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000ccda11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Kirjuta pikemalt välja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0330cb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0330cb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Kirjuta pikemalt välja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0ccda11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0ccda11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000ccd6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000ccd6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000ccda1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000ccda1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000ccda11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000ccda11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000ccda11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000ccda11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0ccda11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0ccda11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tee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00ccda11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00ccda11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00ccda11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000ccda11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Kirjuta ise pikemalt välja!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Lecture 2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Advection &amp; Diffusion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Siim Erik Pugal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Krislin Sartakov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ADVECTION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Deriving the advection-diffusion equation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Simplest form of advection: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Our goal is to derive the advection-diffusion equation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Assumptions: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ensemble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of particles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averaging the concentration around a huge number of particles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Concentration at initial point and after 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certain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amount of time: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8" name="Google Shape;128;p23" title="[255,255,255,&quot;https://www.codecogs.com/eqnedit.php?latex=%5Clangle%20r%20%5Crangle%20%3D%20v%20%20t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35" y="1765725"/>
            <a:ext cx="1354925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title="[255,255,255,&quot;https://www.codecogs.com/eqnedit.php?latex=n(r%2C%20t%3D0)%20%3D%20n(r%2C%200)%3D%20n_%7B0%7D(r)%20%5Cquad%20%5C%26%20%5Cquad%20n(r%2Ct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3" y="4453900"/>
            <a:ext cx="75438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Deriving the advection-diffusion equation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Using Taylor expansion, we arrive at the answer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We bring </a:t>
            </a: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</a:t>
            </a:r>
            <a:r>
              <a:rPr baseline="-25000"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0</a:t>
            </a: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(r)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and </a:t>
            </a: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n’</a:t>
            </a:r>
            <a:r>
              <a:rPr baseline="-25000"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0</a:t>
            </a: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vt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terms to the left hand side: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36" name="Google Shape;136;p24" title="[255,255,255,&quot;https://www.codecogs.com/eqnedit.php?latex=n(r%2Ct)%20%3D%20%5Cleft%5Clangle%20n_%7B0%7D%20%5Cleft(r%20-%20%5Cint_0%5Et%20v%20%2B%20f(t%5E%7B%5Cprime%7D)%20dt%20%5Cright)%20%5Cright%5Crangle%20%3D%20n_%7B0%7D(r)%20-%20n_%7B0%7D%5E%7B%5Cprime%7D%20v%20t%20%2B%20D%20n_%7B0%7D%5E%7B%5Cprime%20%5Cprime%7D%20t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475" y="1803750"/>
            <a:ext cx="6695270" cy="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 title="[255,255,255,&quot;https://www.codecogs.com/eqnedit.php?latex=n(r%2Ct)-n_%7B0%7D(r)%20%2B%20n_%7B0%7D%5E%7B%5Cprime%7Dvt%20%3D%20%5Cfrac%7B%5Cpartial%20n_%7B0%7D%7D%7B%5Cpartial%20t%7D%20t%20%2B%20n_%7B0%7D%5E%7B%5Cprime%7Dvt%20%3D%20D%20n%20_%7B0%7D%5E%7B%5Cprime%20%5Cprime%7D%20t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925" y="3572625"/>
            <a:ext cx="6253826" cy="69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Deriving the advection-diffusion equation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Final answer after some simplifications 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advection-diffusion equation</a:t>
            </a:r>
            <a:endParaRPr i="1"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44" name="Google Shape;144;p25" title="[255,255,255,&quot;https://www.codecogs.com/eqnedit.php?latex=%5Cfrac%7B%5Cpartial%20n%7D%7B%5Cpartial%20t%7D%2Bv%20%5Cfrac%7B%5Cpartial%20n%7D%7B%5Cpartial%20r%7D%3DD%20%5Cfrac%7B%5Cpartial%5E2%20n%7D%7B%5Cpartial%20r%5E2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463" y="2011813"/>
            <a:ext cx="3351074" cy="9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dvection-diffusion equation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Expressing the same equation with the flux vector </a:t>
            </a:r>
            <a:r>
              <a:rPr b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J</a:t>
            </a:r>
            <a:endParaRPr b="1"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Continuity condition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51" name="Google Shape;151;p26" title="[255,255,255,&quot;https://www.codecogs.com/eqnedit.php?latex=%5Cvec%7BJ%7D%20%3D%20-D%20%5Ccdot%20%5Cnabla%20n%20%2B%20n%5Cvec%7Bv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21" y="1841975"/>
            <a:ext cx="436885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 title="[255,255,255,&quot;https://www.codecogs.com/eqnedit.php?latex=%5Cfrac%7B%5Cpartial%20n%7D%7B%5Cpartial%20t%7D%20%2B%20%5Cnabla%20%5Ccdot%20%5Cvec%7BJ%7D%20%3D%20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750" y="3238925"/>
            <a:ext cx="3174424" cy="1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Advection-diffusion equation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Divergence of flux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 case of incompressible flow (div ⊽ = 0)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59" name="Google Shape;159;p27" title="[255,255,255,&quot;https://www.codecogs.com/eqnedit.php?latex=%5Cnabla%20%5Ccdot%20%5Cvec%7BJ%7D%20%3D%20%5Cnabla%20%5Ccdot%20%5Cleft(-%20D%20%5Ccdot%20%5Cnabla%20n%20%2B%20n%20%5Cvec%7Bv%7D%5Cright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88" y="1875425"/>
            <a:ext cx="5056826" cy="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 title="[255,255,255,&quot;https://www.codecogs.com/eqnedit.php?latex=%5Cnabla%20%5Ccdot%20%5Cleft(n%5Cvec%7Bv%7D%5Cright)%20%3D%5Cleft(%20%5Cnabla%20%5Ccdot%20%5Cvec%7Bv%7D%20%5Cright)%20%2B%20%5Cvec%7Bv%7D%20%5Cnabla%20n%20%3D%20-D%20(%5CDelta%20n)%20%2B%20%5Cvec%7Bv%7D%20%5Cnabla%20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40" y="3590950"/>
            <a:ext cx="8339106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Green’s function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 1-D case: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previous concentration problem can also be solved by using this function: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67" name="Google Shape;167;p28" title="[255,255,255,&quot;https://www.codecogs.com/eqnedit.php?latex=G(t)%3D%5Cfrac%7BA%7D%7B%5Csqrt%7Bt%7D%7D%20e%5E%7B-%5Cfrac%7Bx%5E2%7D%7B4%20D%20t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138" y="1747575"/>
            <a:ext cx="2373625" cy="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 title="[255,255,255,&quot;https://www.codecogs.com/eqnedit.php?latex=n(x%2Ct)%20%3D%20%5Cint%20n(x%5E%7B%5Cprime%7D%2C0)%20G(x-x%5E%7B%5Cprime%7D%2Ct)%20d%20x%5E%7B%5Cprim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913" y="3791600"/>
            <a:ext cx="5324178" cy="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 title="[255,255,255,&quot;https://www.codecogs.com/eqnedit.php?latex=%20A%3A%20%5C%3A%20%5Cint%20n%20dx%20%3D%201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175" y="1806325"/>
            <a:ext cx="1998900" cy="7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Green’s function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 1-D case: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previous concentration problem can also be solved by using this function: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76" name="Google Shape;176;p29" title="[255,255,255,&quot;https://www.codecogs.com/eqnedit.php?latex=G(t)%3D%5Cfrac%7BA%7D%7B%5Csqrt%7Bt%7D%7D%20e%5E%7B-%5Cfrac%7Bx%5E2%7D%7B4%20D%20t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138" y="1747575"/>
            <a:ext cx="2373625" cy="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 title="[255,255,255,&quot;https://www.codecogs.com/eqnedit.php?latex=n(x%2Ct)%20%3D%20%5Cint%20n(x%5E%7B%5Cprime%7D%2C0)%20G(x-x%5E%7B%5Cprime%7D%2Ct)%20d%20x%5E%7B%5Cprim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913" y="3791600"/>
            <a:ext cx="5324178" cy="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 title="[255,255,255,&quot;https://www.codecogs.com/eqnedit.php?latex=%20A%3A%20%5C%3A%20%5Cint%20n%20dx%20%3D%201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175" y="1806325"/>
            <a:ext cx="1998900" cy="7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DIFFUSION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Simplified look at diffusion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1-D case where random steps are taken in unit time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Steps in random directions: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r - distance; f - random force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Time-discretization: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</a:t>
            </a:r>
            <a:r>
              <a:rPr baseline="-25000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- random number (+1 or -1)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7" name="Google Shape;67;p15" title="[255,255,255,&quot;https://www.codecogs.com/eqnedit.php?latex=%5Cdot%7Br%7D%3Df(t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188" y="2080860"/>
            <a:ext cx="1418992" cy="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[255,255,255,&quot;https://www.codecogs.com/eqnedit.php?latex=r_%7Bt%2B1%7D-r_t%3Ds_t%3D%5Cpm%201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673" y="3566300"/>
            <a:ext cx="3902025" cy="4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Simplified look at diffusion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Current coordinate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Average value of the random walk in a time interval: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〈〉- average value notation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75" name="Google Shape;75;p16" title="[255,255,255,&quot;https://www.codecogs.com/eqnedit.php?latex=r(t)%3D%5Csum_%7Bi%3D1%7D%5Et%20s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00" y="1470050"/>
            <a:ext cx="1721325" cy="9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[255,255,255,&quot;https://www.codecogs.com/eqnedit.php?latex=%5Cleft%5Clangle%20r%5E2(t)%5Cright%5Crangle%3D%5Cleft%5Clangle%5Csum_%7Bi%3D1%7D%5Et%20s_i%20%5Csum_%7Bj%3D1%7D%5Et%20s_j%5Cright%5Crangle%3D%5Cleft%5Clangle%5Csum_%7Bi%2C%20j%3D1%7D%5Et%20s_i%20s_j%5Cright%5Crangle%3D%5Csum_%7Bi%2C%20j%3D1%7D%5Et%5Cleft%5Clangle%20s_i%20s_j%5Cright%5Crangle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777" y="3246950"/>
            <a:ext cx="6619153" cy="8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Simplified look at diffusion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Make one walk with one set of random steps (s</a:t>
            </a:r>
            <a:r>
              <a:rPr baseline="-25000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), another walk with another set of random steps (s</a:t>
            </a:r>
            <a:r>
              <a:rPr baseline="-25000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j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).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Assume that steps are uncorrelated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roid Serif"/>
              <a:buChar char="○"/>
            </a:pPr>
            <a:r>
              <a:rPr lang="et" sz="16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Every next step is </a:t>
            </a:r>
            <a:r>
              <a:rPr lang="et" sz="16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disconnected</a:t>
            </a:r>
            <a:r>
              <a:rPr lang="et" sz="16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from the previous one</a:t>
            </a:r>
            <a:endParaRPr sz="16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As long as i ≠ j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Average has become the product of the average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One of them (s</a:t>
            </a:r>
            <a:r>
              <a:rPr baseline="-25000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or s</a:t>
            </a:r>
            <a:r>
              <a:rPr baseline="-25000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j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) has to be ±1, other 0.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83" name="Google Shape;83;p17" title="[255,255,255,&quot;https://www.codecogs.com/eqnedit.php?latex=%5Csum_%7Bi%2C%20j%3D1%7D%5Et%5Cleft%5Clangle%20s_i%20s_j%5Cright%5Crangle%3D%5Csum_%7Bi%2C%20j%3D1%7D%5Et%5Cleft%5Clangle%20s_i%20%5Cright%5Crangle%20%5Cleft%5Clangle%20s_j%5Cright%5Crangle%20%3D%20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975" y="2984100"/>
            <a:ext cx="3915326" cy="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Simplified look at diffusion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If i = j, only possible cases are either (+1)</a:t>
            </a:r>
            <a:r>
              <a:rPr baseline="30000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2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or (-1)</a:t>
            </a:r>
            <a:r>
              <a:rPr baseline="30000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2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Only 0 and 1 are possible, so we substitute it for the Kronecker delta function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90" name="Google Shape;90;p18" title="[255,255,255,&quot;https://www.codecogs.com/eqnedit.php?latex=%5Csum_%7Bi%2C%20j%3D1%7D%5Et%5Cleft%5Clangle%20s_i%20s_j%5Cright%5Crangle%3D%5Csum_%7Bi%2C%20j%3D1%7D%5Et%5Cleft%5Clangle%20s_i%20%5Cright%5Crangle%20%5Cleft%5Clangle%20s_j%5Cright%5Crangle%20%3D%201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975" y="1684725"/>
            <a:ext cx="3891151" cy="9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[255,255,255,&quot;https://www.codecogs.com/eqnedit.php?latex=%5Cleft%5Clangle%20r%5E2(t)%5Cright%5Crangle%3D%5Csum_%7Bi%2C%20j%3D1%7D%5Et%5Cleft%5Clangle%20s_i%20s_j%5Cright%5Crangle%3D%5Csum_%7Bi%2C%20j%3D1%7D%5Et%20%5Cdelta_%7Bi%20j%7D%3D%20%5Csum_%7Bi%3D1%7D%5Et%20%5Cdelta_%7Bi%20i%7D%20%3D%20t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475" y="3674025"/>
            <a:ext cx="5192150" cy="8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Simplified look at diffusion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99900"/>
            <a:ext cx="85206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Declaring length and time step λ and τ: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Finally, we define diffusivity (</a:t>
            </a:r>
            <a:r>
              <a:rPr i="1"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D</a:t>
            </a: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) as: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Final answer: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98" name="Google Shape;98;p19" title="[255,255,255,&quot;https://www.codecogs.com/eqnedit.php?latex=s_t%20%3D%20%5Cpm%20%5Clambda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725" y="1899975"/>
            <a:ext cx="17526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 title="[255,255,255,&quot;https://www.codecogs.com/eqnedit.php?latex=%20t%20%3D%20%5Ctau%2C%202%5Ctau%2C%20%5Cdots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450" y="1899975"/>
            <a:ext cx="2616201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 title="[255,255,255,&quot;https://www.codecogs.com/eqnedit.php?latex=%5Cleft%5Clangle%20r%5E2(t)%5Cright%5Crangle%20%3D%202%20D%20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850" y="4265375"/>
            <a:ext cx="2146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title="[255,255,255,&quot;https://www.codecogs.com/eqnedit.php?latex=%20%5Cleft%5Clangle%20r%5E2(t)%5Cright%5Crangle%20%3D%20%5Cfrac%7B%5Clambda%5E%7B2%7D%7D%7B%5Ctau%7D%20t%20%5CRightarrow%20%5Cfrac%7B%5Clambda%5E2%7D%7B%5Ctau%7D%20%3D%202%20D%20%5CRightarrow%20D%20%3D%20%5Cfrac%7B%5Clambda%5E2%7D%7B2%20%5Ctau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7500" y="3060050"/>
            <a:ext cx="6069001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The integration method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Introduce the autocorrelation function: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δ - Dirac delta function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An 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ensemble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of random functions </a:t>
            </a: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f(t) 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and </a:t>
            </a: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f(t’)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Average over all possible realisations of all the possibilities of what we have for </a:t>
            </a:r>
            <a:r>
              <a:rPr i="1"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f </a:t>
            </a: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8" name="Google Shape;108;p20" title="[255,255,255,&quot;https://www.codecogs.com/eqnedit.php?latex=%5Cleft%5Clangle%20f(t)%20f%5Cleft(t%5E%7B%5Cprime%7D%5Cright)%5Cright%5Crangle%3D2%20D%20%5Cdelta%5Cleft(t-t%5E%7B%5Cprime%7D%5Cright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725" y="1702850"/>
            <a:ext cx="3858551" cy="3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title="[255,255,255,&quot;https://www.codecogs.com/eqnedit.php?latex=r%3D%5Cint_0%5Et%20f%5Cleft(t%5E%7B%5Cprime%7D%5Cright)%20d%20t%5E%7B%5Cprime%7D%20%5CRightarrow%20r%5E2%3D%5Cint_0%5Et%20%5Cint_0%5Et%20f%5Cleft(t%5E%7B%5Cprime%7D%5Cright)%20f%5Cleft(t%5E%7B%5Cprime%20%5Cprime%7D%5Cright)%20d%20t%5E%7B%5Cprime%7D%20d%20t%5E%7B%5Cprime%20%5Cprim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037" y="3968575"/>
            <a:ext cx="6931926" cy="8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>
                <a:latin typeface="Droid Serif"/>
                <a:ea typeface="Droid Serif"/>
                <a:cs typeface="Droid Serif"/>
                <a:sym typeface="Droid Serif"/>
              </a:rPr>
              <a:t>The integration method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</a:pPr>
            <a:r>
              <a:rPr lang="et" sz="2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average:</a:t>
            </a:r>
            <a:endParaRPr sz="2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16" name="Google Shape;116;p21" title="[255,255,255,&quot;https://www.codecogs.com/eqnedit.php?latex=%5Cleft%5Clangle%20r%5E2%5Cright%5Crangle%3D%5Cint_0%5Et%20%5Cint_0%5Et%202%20D%20%5Cdelta%20%5Cleft(t%5E%7B%5Cprime%7D-t%5E%7B%5Cprime%5Cprime%7D%20%5Cright)%20d%20t%5E%7B%5Cprime%7D%20d%20t%5E%7B%5Cprime%20%5Cprime%7D%20%3D%20%5Cint_0%5Et%202%20D%20d%20t%5E%7B%5Cprime%7D%20%3D%202%20D%20t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50" y="2293475"/>
            <a:ext cx="7602678" cy="8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