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44F"/>
    <a:srgbClr val="0F3948"/>
    <a:srgbClr val="1D4D57"/>
    <a:srgbClr val="235558"/>
    <a:srgbClr val="3C776D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9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6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33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58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2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4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2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9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1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89A2A3-515C-4FD2-A3E1-F73E063D7C6D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9938-9C97-40AB-94AF-1970B232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9357360" y="0"/>
            <a:ext cx="2834640" cy="6858000"/>
          </a:xfrm>
          <a:prstGeom prst="rtTriangle">
            <a:avLst/>
          </a:prstGeom>
          <a:solidFill>
            <a:srgbClr val="17444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4489" y="857891"/>
            <a:ext cx="7293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Scraping 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craper (Tool) | Scribblenauts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10" y="2372988"/>
            <a:ext cx="5168900" cy="211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9357360" y="0"/>
            <a:ext cx="2834640" cy="6858000"/>
          </a:xfrm>
          <a:prstGeom prst="rtTriangle">
            <a:avLst/>
          </a:prstGeom>
          <a:solidFill>
            <a:srgbClr val="17444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8240" y="538480"/>
            <a:ext cx="3837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Libraries</a:t>
            </a:r>
            <a:endParaRPr lang="en-US" sz="7200" b="1" dirty="0"/>
          </a:p>
        </p:txBody>
      </p:sp>
      <p:pic>
        <p:nvPicPr>
          <p:cNvPr id="15" name="Picture 6" descr="web scraping tools beautiful s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62" y="3139744"/>
            <a:ext cx="1836559" cy="7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eb scraping tools selen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44" y="5411409"/>
            <a:ext cx="2079840" cy="50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sing scrapy to create a generic and scalable crawling framework | by  Chetan Mishra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12" y="2965847"/>
            <a:ext cx="2392511" cy="96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ile:Requests Python Logo.pn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44" y="2088218"/>
            <a:ext cx="2091127" cy="2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9357360" y="0"/>
            <a:ext cx="2834640" cy="6858000"/>
          </a:xfrm>
          <a:prstGeom prst="rtTriangle">
            <a:avLst/>
          </a:prstGeom>
          <a:solidFill>
            <a:srgbClr val="17444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2070" name="Picture 22" descr="Using scrapy to create a generic and scalable crawling framework | by  Chetan Mishr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7" y="162560"/>
            <a:ext cx="5792458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3921" y="1889760"/>
            <a:ext cx="530175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Why:</a:t>
            </a:r>
          </a:p>
          <a:p>
            <a:pPr>
              <a:lnSpc>
                <a:spcPct val="150000"/>
              </a:lnSpc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Excellent </a:t>
            </a:r>
            <a:r>
              <a:rPr lang="en-US" dirty="0" smtClean="0">
                <a:cs typeface="Times New Roman" panose="02020603050405020304" pitchFamily="18" charset="0"/>
              </a:rPr>
              <a:t>documentation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Various </a:t>
            </a:r>
            <a:r>
              <a:rPr lang="en-US" dirty="0" smtClean="0">
                <a:cs typeface="Times New Roman" panose="02020603050405020304" pitchFamily="18" charset="0"/>
              </a:rPr>
              <a:t>plugins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Create custom pipelines and </a:t>
            </a:r>
            <a:r>
              <a:rPr lang="en-US" dirty="0" smtClean="0">
                <a:cs typeface="Times New Roman" panose="02020603050405020304" pitchFamily="18" charset="0"/>
              </a:rPr>
              <a:t>middleware's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Low CPU and memory </a:t>
            </a:r>
            <a:r>
              <a:rPr lang="en-US" dirty="0" smtClean="0">
                <a:cs typeface="Times New Roman" panose="02020603050405020304" pitchFamily="18" charset="0"/>
              </a:rPr>
              <a:t>usage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Well designed </a:t>
            </a:r>
            <a:r>
              <a:rPr lang="en-US" dirty="0" smtClean="0">
                <a:cs typeface="Times New Roman" panose="02020603050405020304" pitchFamily="18" charset="0"/>
              </a:rPr>
              <a:t>architecture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 plethora of available online </a:t>
            </a:r>
            <a:r>
              <a:rPr lang="en-US" dirty="0" smtClean="0">
                <a:cs typeface="Times New Roman" panose="02020603050405020304" pitchFamily="18" charset="0"/>
              </a:rPr>
              <a:t>resources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3419" y="1889760"/>
            <a:ext cx="294091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/>
              <a:t>Issues:</a:t>
            </a:r>
          </a:p>
          <a:p>
            <a:pPr>
              <a:lnSpc>
                <a:spcPct val="150000"/>
              </a:lnSpc>
            </a:pPr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Steep </a:t>
            </a:r>
            <a:r>
              <a:rPr lang="en-US" dirty="0"/>
              <a:t>learning </a:t>
            </a:r>
            <a:r>
              <a:rPr lang="en-US" dirty="0" smtClean="0"/>
              <a:t>curve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Overkill for easy </a:t>
            </a:r>
            <a:r>
              <a:rPr lang="en-US" dirty="0" smtClean="0"/>
              <a:t>jobs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beginner-friendly</a:t>
            </a:r>
          </a:p>
        </p:txBody>
      </p:sp>
    </p:spTree>
    <p:extLst>
      <p:ext uri="{BB962C8B-B14F-4D97-AF65-F5344CB8AC3E}">
        <p14:creationId xmlns:p14="http://schemas.microsoft.com/office/powerpoint/2010/main" val="13786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9357360" y="0"/>
            <a:ext cx="2834640" cy="6858000"/>
          </a:xfrm>
          <a:prstGeom prst="rtTriangle">
            <a:avLst/>
          </a:prstGeom>
          <a:solidFill>
            <a:srgbClr val="17444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6187" y="2375098"/>
            <a:ext cx="10027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environment python 3.7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Scrapy</a:t>
            </a:r>
            <a:r>
              <a:rPr lang="en-US" dirty="0" smtClean="0"/>
              <a:t> version 1.6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Terminal and move to the </a:t>
            </a:r>
            <a:r>
              <a:rPr lang="en-US" dirty="0" err="1" smtClean="0"/>
              <a:t>reqired</a:t>
            </a:r>
            <a:r>
              <a:rPr lang="en-US" dirty="0" smtClean="0"/>
              <a:t> directory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scrapy</a:t>
            </a:r>
            <a:r>
              <a:rPr lang="en-US" dirty="0" smtClean="0"/>
              <a:t>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dirty="0" err="1"/>
              <a:t>folderName</a:t>
            </a:r>
            <a:r>
              <a:rPr lang="en-US" dirty="0"/>
              <a:t>(similar as website to scrap)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cd </a:t>
            </a:r>
            <a:r>
              <a:rPr lang="en-US" dirty="0" err="1"/>
              <a:t>folderName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genspider</a:t>
            </a:r>
            <a:r>
              <a:rPr lang="en-US" dirty="0"/>
              <a:t> </a:t>
            </a:r>
            <a:r>
              <a:rPr lang="en-US" dirty="0" err="1"/>
              <a:t>UniqueName</a:t>
            </a:r>
            <a:r>
              <a:rPr lang="en-US" dirty="0"/>
              <a:t>(</a:t>
            </a:r>
            <a:r>
              <a:rPr lang="en-US" dirty="0" err="1"/>
              <a:t>cotainYouPlaningToGrab</a:t>
            </a:r>
            <a:r>
              <a:rPr lang="en-US" dirty="0"/>
              <a:t>) </a:t>
            </a:r>
            <a:r>
              <a:rPr lang="en-US" dirty="0" smtClean="0"/>
              <a:t>URL(without-http/https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717" y="1017657"/>
            <a:ext cx="7305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Environment and initial code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9787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 flipV="1">
            <a:off x="9357360" y="0"/>
            <a:ext cx="2834640" cy="6858000"/>
          </a:xfrm>
          <a:prstGeom prst="rtTriangle">
            <a:avLst/>
          </a:prstGeom>
          <a:solidFill>
            <a:srgbClr val="17444F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53" y="560457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File structure</a:t>
            </a:r>
            <a:endParaRPr lang="en-US" sz="4000" b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9" b="3679"/>
          <a:stretch/>
        </p:blipFill>
        <p:spPr>
          <a:xfrm>
            <a:off x="4355214" y="2015354"/>
            <a:ext cx="2606804" cy="4407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7759" y="2612310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Cached files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53" y="1943912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Self generated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ell managed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Well Documented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7760" y="4128635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code for scraping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1761" y="5644960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Extra setting and tuning files</a:t>
            </a:r>
          </a:p>
        </p:txBody>
      </p:sp>
      <p:sp>
        <p:nvSpPr>
          <p:cNvPr id="6" name="Right Bracket 5"/>
          <p:cNvSpPr/>
          <p:nvPr/>
        </p:nvSpPr>
        <p:spPr>
          <a:xfrm>
            <a:off x="6962018" y="5219222"/>
            <a:ext cx="434462" cy="1120618"/>
          </a:xfrm>
          <a:prstGeom prst="rightBracke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6962018" y="4359467"/>
            <a:ext cx="5157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ket 13"/>
          <p:cNvSpPr/>
          <p:nvPr/>
        </p:nvSpPr>
        <p:spPr>
          <a:xfrm>
            <a:off x="6962018" y="2639683"/>
            <a:ext cx="434462" cy="547450"/>
          </a:xfrm>
          <a:prstGeom prst="rightBracke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57750" y="4975549"/>
            <a:ext cx="51574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77760" y="4727077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scraped and saved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32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6" grpId="0" animBg="1"/>
      <p:bldP spid="14" grpId="0" animBg="1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97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sijal joshi</dc:creator>
  <cp:lastModifiedBy>sijal joshi</cp:lastModifiedBy>
  <cp:revision>11</cp:revision>
  <dcterms:created xsi:type="dcterms:W3CDTF">2021-02-01T07:08:44Z</dcterms:created>
  <dcterms:modified xsi:type="dcterms:W3CDTF">2021-02-01T11:15:25Z</dcterms:modified>
</cp:coreProperties>
</file>