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Century Gothic"/>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hXrmw6n+i1pxXPEgKCN/tZ4OB8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9"/>
          <p:cNvSpPr/>
          <p:nvPr/>
        </p:nvSpPr>
        <p:spPr>
          <a:xfrm>
            <a:off x="-6843" y="2059012"/>
            <a:ext cx="12195668" cy="182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9"/>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normAutofit/>
          </a:bodyPr>
          <a:lstStyle>
            <a:lvl1pPr lvl="0" algn="ctr">
              <a:lnSpc>
                <a:spcPct val="80000"/>
              </a:lnSpc>
              <a:spcBef>
                <a:spcPts val="0"/>
              </a:spcBef>
              <a:spcAft>
                <a:spcPts val="0"/>
              </a:spcAft>
              <a:buClr>
                <a:schemeClr val="dk2"/>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 type="subTitle"/>
          </p:nvPr>
        </p:nvSpPr>
        <p:spPr>
          <a:xfrm>
            <a:off x="1524000" y="3996250"/>
            <a:ext cx="9144000" cy="130925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200"/>
              </a:spcBef>
              <a:spcAft>
                <a:spcPts val="0"/>
              </a:spcAft>
              <a:buSzPts val="2000"/>
              <a:buNone/>
              <a:defRPr sz="2000"/>
            </a:lvl1pPr>
            <a:lvl2pPr lvl="1" algn="ctr">
              <a:lnSpc>
                <a:spcPct val="90000"/>
              </a:lnSpc>
              <a:spcBef>
                <a:spcPts val="200"/>
              </a:spcBef>
              <a:spcAft>
                <a:spcPts val="0"/>
              </a:spcAft>
              <a:buSzPts val="2000"/>
              <a:buNone/>
              <a:defRPr sz="2000"/>
            </a:lvl2pPr>
            <a:lvl3pPr lvl="2" algn="ctr">
              <a:lnSpc>
                <a:spcPct val="90000"/>
              </a:lnSpc>
              <a:spcBef>
                <a:spcPts val="400"/>
              </a:spcBef>
              <a:spcAft>
                <a:spcPts val="0"/>
              </a:spcAft>
              <a:buSzPts val="2000"/>
              <a:buNone/>
              <a:defRPr sz="20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0" name="Google Shape;20;p29"/>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1"/>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1"/>
          <p:cNvSpPr txBox="1"/>
          <p:nvPr>
            <p:ph idx="1" type="body"/>
          </p:nvPr>
        </p:nvSpPr>
        <p:spPr>
          <a:xfrm rot="5400000">
            <a:off x="3991839" y="-777240"/>
            <a:ext cx="4206240" cy="9784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41"/>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1"/>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42"/>
          <p:cNvSpPr/>
          <p:nvPr/>
        </p:nvSpPr>
        <p:spPr>
          <a:xfrm>
            <a:off x="9019312" y="0"/>
            <a:ext cx="2743200" cy="6858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2"/>
          <p:cNvSpPr txBox="1"/>
          <p:nvPr>
            <p:ph type="title"/>
          </p:nvPr>
        </p:nvSpPr>
        <p:spPr>
          <a:xfrm rot="5400000">
            <a:off x="7413033" y="2022229"/>
            <a:ext cx="5897562" cy="240238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2"/>
          <p:cNvSpPr txBox="1"/>
          <p:nvPr>
            <p:ph idx="1" type="body"/>
          </p:nvPr>
        </p:nvSpPr>
        <p:spPr>
          <a:xfrm rot="5400000">
            <a:off x="1876063" y="-763227"/>
            <a:ext cx="5897562" cy="797329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42"/>
          <p:cNvSpPr txBox="1"/>
          <p:nvPr>
            <p:ph idx="10" type="dt"/>
          </p:nvPr>
        </p:nvSpPr>
        <p:spPr>
          <a:xfrm>
            <a:off x="838200" y="6422854"/>
            <a:ext cx="2743196"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2"/>
          <p:cNvSpPr txBox="1"/>
          <p:nvPr>
            <p:ph idx="11" type="ftr"/>
          </p:nvPr>
        </p:nvSpPr>
        <p:spPr>
          <a:xfrm>
            <a:off x="3776135" y="6422854"/>
            <a:ext cx="427966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2"/>
          <p:cNvSpPr txBox="1"/>
          <p:nvPr>
            <p:ph idx="12" type="sldNum"/>
          </p:nvPr>
        </p:nvSpPr>
        <p:spPr>
          <a:xfrm>
            <a:off x="8073048" y="6422854"/>
            <a:ext cx="879759"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5" name="Shape 95"/>
        <p:cNvGrpSpPr/>
        <p:nvPr/>
      </p:nvGrpSpPr>
      <p:grpSpPr>
        <a:xfrm>
          <a:off x="0" y="0"/>
          <a:ext cx="0" cy="0"/>
          <a:chOff x="0" y="0"/>
          <a:chExt cx="0" cy="0"/>
        </a:xfrm>
      </p:grpSpPr>
      <p:sp>
        <p:nvSpPr>
          <p:cNvPr id="96" name="Google Shape;96;p34"/>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4"/>
          <p:cNvSpPr txBox="1"/>
          <p:nvPr>
            <p:ph idx="1" type="body"/>
          </p:nvPr>
        </p:nvSpPr>
        <p:spPr>
          <a:xfrm>
            <a:off x="1205344" y="2011680"/>
            <a:ext cx="4754880" cy="420624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98" name="Google Shape;98;p34"/>
          <p:cNvSpPr txBox="1"/>
          <p:nvPr>
            <p:ph idx="2" type="body"/>
          </p:nvPr>
        </p:nvSpPr>
        <p:spPr>
          <a:xfrm>
            <a:off x="6230391" y="2011680"/>
            <a:ext cx="4754880" cy="420624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99" name="Google Shape;99;p34"/>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4"/>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4"/>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3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6"/>
          <p:cNvSpPr/>
          <p:nvPr>
            <p:ph idx="2" type="pic"/>
          </p:nvPr>
        </p:nvSpPr>
        <p:spPr>
          <a:xfrm>
            <a:off x="1280160" y="2211494"/>
            <a:ext cx="6126480" cy="3931920"/>
          </a:xfrm>
          <a:prstGeom prst="rect">
            <a:avLst/>
          </a:prstGeom>
          <a:solidFill>
            <a:srgbClr val="5CC8F8"/>
          </a:solidFill>
          <a:ln>
            <a:noFill/>
          </a:ln>
        </p:spPr>
        <p:txBody>
          <a:bodyPr anchorCtr="0" anchor="t" bIns="45700" lIns="91425" spcFirstLastPara="1" rIns="91425" wrap="square" tIns="365750">
            <a:normAutofit/>
          </a:bodyPr>
          <a:lstStyle>
            <a:lvl1pPr lvl="0" marR="0" rtl="0" algn="ctr">
              <a:lnSpc>
                <a:spcPct val="90000"/>
              </a:lnSpc>
              <a:spcBef>
                <a:spcPts val="1200"/>
              </a:spcBef>
              <a:spcAft>
                <a:spcPts val="0"/>
              </a:spcAft>
              <a:buClr>
                <a:schemeClr val="dk1"/>
              </a:buClr>
              <a:buSzPts val="3200"/>
              <a:buFont typeface="Noto Sans Symbols"/>
              <a:buNone/>
              <a:defRPr b="0" i="0" sz="3200" u="none" cap="none" strike="noStrike">
                <a:solidFill>
                  <a:srgbClr val="161616"/>
                </a:solidFill>
                <a:latin typeface="Century Gothic"/>
                <a:ea typeface="Century Gothic"/>
                <a:cs typeface="Century Gothic"/>
                <a:sym typeface="Century Gothic"/>
              </a:defRPr>
            </a:lvl1pPr>
            <a:lvl2pPr lvl="1" marR="0" rtl="0" algn="l">
              <a:lnSpc>
                <a:spcPct val="90000"/>
              </a:lnSpc>
              <a:spcBef>
                <a:spcPts val="200"/>
              </a:spcBef>
              <a:spcAft>
                <a:spcPts val="0"/>
              </a:spcAft>
              <a:buClr>
                <a:schemeClr val="dk1"/>
              </a:buClr>
              <a:buSzPts val="2800"/>
              <a:buFont typeface="Noto Sans Symbols"/>
              <a:buNone/>
              <a:defRPr b="0" i="0" sz="2800" u="none" cap="none" strike="noStrike">
                <a:solidFill>
                  <a:schemeClr val="dk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dk1"/>
              </a:buClr>
              <a:buSzPts val="2400"/>
              <a:buFont typeface="Noto Sans Symbols"/>
              <a:buNone/>
              <a:defRPr b="0" i="0" sz="2400" u="none" cap="none" strike="noStrike">
                <a:solidFill>
                  <a:schemeClr val="dk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dk1"/>
              </a:buClr>
              <a:buSzPts val="2000"/>
              <a:buFont typeface="Noto Sans Symbols"/>
              <a:buNone/>
              <a:defRPr b="0" i="0" sz="2000" u="none" cap="none" strike="noStrike">
                <a:solidFill>
                  <a:schemeClr val="dk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dk1"/>
              </a:buClr>
              <a:buSzPts val="2000"/>
              <a:buFont typeface="Noto Sans Symbols"/>
              <a:buNone/>
              <a:defRPr b="0" i="0" sz="2000" u="none" cap="none" strike="noStrike">
                <a:solidFill>
                  <a:schemeClr val="dk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dk1"/>
              </a:buClr>
              <a:buSzPts val="2000"/>
              <a:buFont typeface="Noto Sans Symbols"/>
              <a:buNone/>
              <a:defRPr b="0" i="0" sz="2000" u="none" cap="none" strike="noStrike">
                <a:solidFill>
                  <a:schemeClr val="dk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dk1"/>
              </a:buClr>
              <a:buSzPts val="2000"/>
              <a:buFont typeface="Noto Sans Symbols"/>
              <a:buNone/>
              <a:defRPr b="0" i="0" sz="2000" u="none" cap="none" strike="noStrike">
                <a:solidFill>
                  <a:schemeClr val="dk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dk1"/>
              </a:buClr>
              <a:buSzPts val="2000"/>
              <a:buFont typeface="Noto Sans Symbols"/>
              <a:buNone/>
              <a:defRPr b="0" i="0" sz="2000" u="none" cap="none" strike="noStrike">
                <a:solidFill>
                  <a:schemeClr val="dk1"/>
                </a:solidFill>
                <a:latin typeface="Century Gothic"/>
                <a:ea typeface="Century Gothic"/>
                <a:cs typeface="Century Gothic"/>
                <a:sym typeface="Century Gothic"/>
              </a:defRPr>
            </a:lvl8pPr>
            <a:lvl9pPr lvl="8" marR="0" rtl="0" algn="l">
              <a:lnSpc>
                <a:spcPct val="90000"/>
              </a:lnSpc>
              <a:spcBef>
                <a:spcPts val="400"/>
              </a:spcBef>
              <a:spcAft>
                <a:spcPts val="400"/>
              </a:spcAft>
              <a:buClr>
                <a:schemeClr val="dk1"/>
              </a:buClr>
              <a:buSzPts val="2000"/>
              <a:buFont typeface="Noto Sans Symbols"/>
              <a:buNone/>
              <a:defRPr b="0" i="0" sz="2000" u="none" cap="none" strike="noStrike">
                <a:solidFill>
                  <a:schemeClr val="dk1"/>
                </a:solidFill>
                <a:latin typeface="Century Gothic"/>
                <a:ea typeface="Century Gothic"/>
                <a:cs typeface="Century Gothic"/>
                <a:sym typeface="Century Gothic"/>
              </a:defRPr>
            </a:lvl9pPr>
          </a:lstStyle>
          <a:p/>
        </p:txBody>
      </p:sp>
      <p:sp>
        <p:nvSpPr>
          <p:cNvPr id="105" name="Google Shape;105;p36"/>
          <p:cNvSpPr txBox="1"/>
          <p:nvPr>
            <p:ph idx="1" type="body"/>
          </p:nvPr>
        </p:nvSpPr>
        <p:spPr>
          <a:xfrm>
            <a:off x="7790688" y="2150621"/>
            <a:ext cx="3200400" cy="342900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200"/>
              </a:spcBef>
              <a:spcAft>
                <a:spcPts val="0"/>
              </a:spcAft>
              <a:buSzPts val="1800"/>
              <a:buNone/>
              <a:defRPr sz="18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106" name="Google Shape;106;p36"/>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6"/>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6"/>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30"/>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0"/>
          <p:cNvSpPr txBox="1"/>
          <p:nvPr>
            <p:ph idx="1" type="body"/>
          </p:nvPr>
        </p:nvSpPr>
        <p:spPr>
          <a:xfrm>
            <a:off x="1205344" y="2011680"/>
            <a:ext cx="4754880" cy="420624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26" name="Google Shape;26;p30"/>
          <p:cNvSpPr txBox="1"/>
          <p:nvPr>
            <p:ph idx="2" type="body"/>
          </p:nvPr>
        </p:nvSpPr>
        <p:spPr>
          <a:xfrm>
            <a:off x="6230391" y="2011680"/>
            <a:ext cx="4754880" cy="420624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27" name="Google Shape;27;p30"/>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0" name="Shape 30"/>
        <p:cNvGrpSpPr/>
        <p:nvPr/>
      </p:nvGrpSpPr>
      <p:grpSpPr>
        <a:xfrm>
          <a:off x="0" y="0"/>
          <a:ext cx="0" cy="0"/>
          <a:chOff x="0" y="0"/>
          <a:chExt cx="0" cy="0"/>
        </a:xfrm>
      </p:grpSpPr>
      <p:sp>
        <p:nvSpPr>
          <p:cNvPr id="31" name="Google Shape;31;p31"/>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1"/>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2"/>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2"/>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32"/>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35"/>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p:nvPr>
            <p:ph idx="2" type="pic"/>
          </p:nvPr>
        </p:nvSpPr>
        <p:spPr>
          <a:xfrm>
            <a:off x="1280160" y="2211494"/>
            <a:ext cx="6126480" cy="3931920"/>
          </a:xfrm>
          <a:prstGeom prst="rect">
            <a:avLst/>
          </a:prstGeom>
          <a:solidFill>
            <a:srgbClr val="F7F7F7"/>
          </a:solidFill>
          <a:ln>
            <a:noFill/>
          </a:ln>
        </p:spPr>
        <p:txBody>
          <a:bodyPr anchorCtr="0" anchor="t" bIns="45700" lIns="91425" spcFirstLastPara="1" rIns="91425" wrap="square" tIns="365750">
            <a:normAutofit/>
          </a:bodyPr>
          <a:lstStyle>
            <a:lvl1pPr lvl="0" marR="0" rtl="0" algn="ctr">
              <a:lnSpc>
                <a:spcPct val="90000"/>
              </a:lnSpc>
              <a:spcBef>
                <a:spcPts val="1200"/>
              </a:spcBef>
              <a:spcAft>
                <a:spcPts val="0"/>
              </a:spcAft>
              <a:buClr>
                <a:schemeClr val="lt1"/>
              </a:buClr>
              <a:buSzPts val="3200"/>
              <a:buFont typeface="Noto Sans Symbols"/>
              <a:buNone/>
              <a:defRPr b="0" i="0" sz="3200" u="none" cap="none" strike="noStrike">
                <a:solidFill>
                  <a:srgbClr val="7F7F7F"/>
                </a:solidFill>
                <a:latin typeface="Century Gothic"/>
                <a:ea typeface="Century Gothic"/>
                <a:cs typeface="Century Gothic"/>
                <a:sym typeface="Century Gothic"/>
              </a:defRPr>
            </a:lvl1pPr>
            <a:lvl2pPr lvl="1" marR="0" rtl="0" algn="l">
              <a:lnSpc>
                <a:spcPct val="90000"/>
              </a:lnSpc>
              <a:spcBef>
                <a:spcPts val="200"/>
              </a:spcBef>
              <a:spcAft>
                <a:spcPts val="0"/>
              </a:spcAft>
              <a:buClr>
                <a:schemeClr val="lt1"/>
              </a:buClr>
              <a:buSzPts val="2800"/>
              <a:buFont typeface="Noto Sans Symbols"/>
              <a:buNone/>
              <a:defRPr b="0" i="0" sz="2800" u="none" cap="none" strike="noStrike">
                <a:solidFill>
                  <a:schemeClr val="lt1"/>
                </a:solidFill>
                <a:latin typeface="Century Gothic"/>
                <a:ea typeface="Century Gothic"/>
                <a:cs typeface="Century Gothic"/>
                <a:sym typeface="Century Gothic"/>
              </a:defRPr>
            </a:lvl2pPr>
            <a:lvl3pPr lvl="2" marR="0" rtl="0" algn="l">
              <a:lnSpc>
                <a:spcPct val="90000"/>
              </a:lnSpc>
              <a:spcBef>
                <a:spcPts val="400"/>
              </a:spcBef>
              <a:spcAft>
                <a:spcPts val="0"/>
              </a:spcAft>
              <a:buClr>
                <a:schemeClr val="lt1"/>
              </a:buClr>
              <a:buSzPts val="2400"/>
              <a:buFont typeface="Noto Sans Symbols"/>
              <a:buNone/>
              <a:defRPr b="0" i="0" sz="2400" u="none" cap="none" strike="noStrike">
                <a:solidFill>
                  <a:schemeClr val="lt1"/>
                </a:solidFill>
                <a:latin typeface="Century Gothic"/>
                <a:ea typeface="Century Gothic"/>
                <a:cs typeface="Century Gothic"/>
                <a:sym typeface="Century Gothic"/>
              </a:defRPr>
            </a:lvl3pPr>
            <a:lvl4pPr lvl="3"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entury Gothic"/>
                <a:ea typeface="Century Gothic"/>
                <a:cs typeface="Century Gothic"/>
                <a:sym typeface="Century Gothic"/>
              </a:defRPr>
            </a:lvl4pPr>
            <a:lvl5pPr lvl="4"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entury Gothic"/>
                <a:ea typeface="Century Gothic"/>
                <a:cs typeface="Century Gothic"/>
                <a:sym typeface="Century Gothic"/>
              </a:defRPr>
            </a:lvl5pPr>
            <a:lvl6pPr lvl="5"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entury Gothic"/>
                <a:ea typeface="Century Gothic"/>
                <a:cs typeface="Century Gothic"/>
                <a:sym typeface="Century Gothic"/>
              </a:defRPr>
            </a:lvl6pPr>
            <a:lvl7pPr lvl="6"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entury Gothic"/>
                <a:ea typeface="Century Gothic"/>
                <a:cs typeface="Century Gothic"/>
                <a:sym typeface="Century Gothic"/>
              </a:defRPr>
            </a:lvl7pPr>
            <a:lvl8pPr lvl="7" marR="0" rtl="0" algn="l">
              <a:lnSpc>
                <a:spcPct val="90000"/>
              </a:lnSpc>
              <a:spcBef>
                <a:spcPts val="400"/>
              </a:spcBef>
              <a:spcAft>
                <a:spcPts val="0"/>
              </a:spcAft>
              <a:buClr>
                <a:schemeClr val="lt1"/>
              </a:buClr>
              <a:buSzPts val="2000"/>
              <a:buFont typeface="Noto Sans Symbols"/>
              <a:buNone/>
              <a:defRPr b="0" i="0" sz="2000" u="none" cap="none" strike="noStrike">
                <a:solidFill>
                  <a:schemeClr val="lt1"/>
                </a:solidFill>
                <a:latin typeface="Century Gothic"/>
                <a:ea typeface="Century Gothic"/>
                <a:cs typeface="Century Gothic"/>
                <a:sym typeface="Century Gothic"/>
              </a:defRPr>
            </a:lvl8pPr>
            <a:lvl9pPr lvl="8" marR="0" rtl="0" algn="l">
              <a:lnSpc>
                <a:spcPct val="90000"/>
              </a:lnSpc>
              <a:spcBef>
                <a:spcPts val="400"/>
              </a:spcBef>
              <a:spcAft>
                <a:spcPts val="400"/>
              </a:spcAft>
              <a:buClr>
                <a:schemeClr val="lt1"/>
              </a:buClr>
              <a:buSzPts val="2000"/>
              <a:buFont typeface="Noto Sans Symbols"/>
              <a:buNone/>
              <a:defRPr b="0" i="0" sz="2000" u="none" cap="none" strike="noStrike">
                <a:solidFill>
                  <a:schemeClr val="lt1"/>
                </a:solidFill>
                <a:latin typeface="Century Gothic"/>
                <a:ea typeface="Century Gothic"/>
                <a:cs typeface="Century Gothic"/>
                <a:sym typeface="Century Gothic"/>
              </a:defRPr>
            </a:lvl9pPr>
          </a:lstStyle>
          <a:p/>
        </p:txBody>
      </p:sp>
      <p:sp>
        <p:nvSpPr>
          <p:cNvPr id="43" name="Google Shape;43;p35"/>
          <p:cNvSpPr txBox="1"/>
          <p:nvPr>
            <p:ph idx="1" type="body"/>
          </p:nvPr>
        </p:nvSpPr>
        <p:spPr>
          <a:xfrm>
            <a:off x="7790688" y="2150621"/>
            <a:ext cx="3200400" cy="3429000"/>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200"/>
              </a:spcBef>
              <a:spcAft>
                <a:spcPts val="0"/>
              </a:spcAft>
              <a:buSzPts val="1800"/>
              <a:buNone/>
              <a:defRPr sz="18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44" name="Google Shape;44;p35"/>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5"/>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7" name="Shape 47"/>
        <p:cNvGrpSpPr/>
        <p:nvPr/>
      </p:nvGrpSpPr>
      <p:grpSpPr>
        <a:xfrm>
          <a:off x="0" y="0"/>
          <a:ext cx="0" cy="0"/>
          <a:chOff x="0" y="0"/>
          <a:chExt cx="0" cy="0"/>
        </a:xfrm>
      </p:grpSpPr>
      <p:sp>
        <p:nvSpPr>
          <p:cNvPr id="48" name="Google Shape;48;p37"/>
          <p:cNvSpPr/>
          <p:nvPr/>
        </p:nvSpPr>
        <p:spPr>
          <a:xfrm>
            <a:off x="-6843" y="2059012"/>
            <a:ext cx="12195668" cy="1828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7"/>
          <p:cNvSpPr txBox="1"/>
          <p:nvPr>
            <p:ph type="title"/>
          </p:nvPr>
        </p:nvSpPr>
        <p:spPr>
          <a:xfrm>
            <a:off x="833191" y="2208879"/>
            <a:ext cx="10515600" cy="1676400"/>
          </a:xfrm>
          <a:prstGeom prst="rect">
            <a:avLst/>
          </a:prstGeom>
          <a:noFill/>
          <a:ln>
            <a:noFill/>
          </a:ln>
        </p:spPr>
        <p:txBody>
          <a:bodyPr anchorCtr="0" anchor="ctr" bIns="45700" lIns="91425" spcFirstLastPara="1" rIns="91425" wrap="square" tIns="45700">
            <a:noAutofit/>
          </a:bodyPr>
          <a:lstStyle>
            <a:lvl1pPr lvl="0" algn="ctr">
              <a:lnSpc>
                <a:spcPct val="80000"/>
              </a:lnSpc>
              <a:spcBef>
                <a:spcPts val="0"/>
              </a:spcBef>
              <a:spcAft>
                <a:spcPts val="0"/>
              </a:spcAft>
              <a:buClr>
                <a:schemeClr val="lt1"/>
              </a:buClr>
              <a:buSzPts val="6000"/>
              <a:buFont typeface="Century Gothic"/>
              <a:buNone/>
              <a:defRPr b="0"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7"/>
          <p:cNvSpPr txBox="1"/>
          <p:nvPr>
            <p:ph idx="1" type="body"/>
          </p:nvPr>
        </p:nvSpPr>
        <p:spPr>
          <a:xfrm>
            <a:off x="833191" y="4010334"/>
            <a:ext cx="10515600" cy="1174639"/>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200"/>
              </a:spcBef>
              <a:spcAft>
                <a:spcPts val="0"/>
              </a:spcAft>
              <a:buSzPts val="2000"/>
              <a:buNone/>
              <a:defRPr sz="2000">
                <a:solidFill>
                  <a:schemeClr val="dk2"/>
                </a:solidFill>
              </a:defRPr>
            </a:lvl1pPr>
            <a:lvl2pPr indent="-228600" lvl="1" marL="914400" algn="l">
              <a:lnSpc>
                <a:spcPct val="90000"/>
              </a:lnSpc>
              <a:spcBef>
                <a:spcPts val="200"/>
              </a:spcBef>
              <a:spcAft>
                <a:spcPts val="0"/>
              </a:spcAft>
              <a:buSzPts val="1800"/>
              <a:buNone/>
              <a:defRPr sz="1800">
                <a:solidFill>
                  <a:srgbClr val="8C8C8C"/>
                </a:solidFill>
              </a:defRPr>
            </a:lvl2pPr>
            <a:lvl3pPr indent="-228600" lvl="2" marL="1371600" algn="l">
              <a:lnSpc>
                <a:spcPct val="90000"/>
              </a:lnSpc>
              <a:spcBef>
                <a:spcPts val="400"/>
              </a:spcBef>
              <a:spcAft>
                <a:spcPts val="0"/>
              </a:spcAft>
              <a:buSzPts val="1600"/>
              <a:buNone/>
              <a:defRPr sz="1600">
                <a:solidFill>
                  <a:srgbClr val="8C8C8C"/>
                </a:solidFill>
              </a:defRPr>
            </a:lvl3pPr>
            <a:lvl4pPr indent="-228600" lvl="3" marL="1828800" algn="l">
              <a:lnSpc>
                <a:spcPct val="90000"/>
              </a:lnSpc>
              <a:spcBef>
                <a:spcPts val="400"/>
              </a:spcBef>
              <a:spcAft>
                <a:spcPts val="0"/>
              </a:spcAft>
              <a:buSzPts val="1400"/>
              <a:buNone/>
              <a:defRPr sz="1400">
                <a:solidFill>
                  <a:srgbClr val="8C8C8C"/>
                </a:solidFill>
              </a:defRPr>
            </a:lvl4pPr>
            <a:lvl5pPr indent="-228600" lvl="4" marL="2286000" algn="l">
              <a:lnSpc>
                <a:spcPct val="90000"/>
              </a:lnSpc>
              <a:spcBef>
                <a:spcPts val="400"/>
              </a:spcBef>
              <a:spcAft>
                <a:spcPts val="0"/>
              </a:spcAft>
              <a:buSzPts val="1400"/>
              <a:buNone/>
              <a:defRPr sz="1400">
                <a:solidFill>
                  <a:srgbClr val="8C8C8C"/>
                </a:solidFill>
              </a:defRPr>
            </a:lvl5pPr>
            <a:lvl6pPr indent="-228600" lvl="5" marL="2743200" algn="l">
              <a:lnSpc>
                <a:spcPct val="90000"/>
              </a:lnSpc>
              <a:spcBef>
                <a:spcPts val="400"/>
              </a:spcBef>
              <a:spcAft>
                <a:spcPts val="0"/>
              </a:spcAft>
              <a:buSzPts val="1400"/>
              <a:buNone/>
              <a:defRPr sz="1400">
                <a:solidFill>
                  <a:srgbClr val="8C8C8C"/>
                </a:solidFill>
              </a:defRPr>
            </a:lvl6pPr>
            <a:lvl7pPr indent="-228600" lvl="6" marL="3200400" algn="l">
              <a:lnSpc>
                <a:spcPct val="90000"/>
              </a:lnSpc>
              <a:spcBef>
                <a:spcPts val="400"/>
              </a:spcBef>
              <a:spcAft>
                <a:spcPts val="0"/>
              </a:spcAft>
              <a:buSzPts val="1400"/>
              <a:buNone/>
              <a:defRPr sz="1400">
                <a:solidFill>
                  <a:srgbClr val="8C8C8C"/>
                </a:solidFill>
              </a:defRPr>
            </a:lvl7pPr>
            <a:lvl8pPr indent="-228600" lvl="7" marL="3657600" algn="l">
              <a:lnSpc>
                <a:spcPct val="90000"/>
              </a:lnSpc>
              <a:spcBef>
                <a:spcPts val="400"/>
              </a:spcBef>
              <a:spcAft>
                <a:spcPts val="0"/>
              </a:spcAft>
              <a:buSzPts val="1400"/>
              <a:buNone/>
              <a:defRPr sz="1400">
                <a:solidFill>
                  <a:srgbClr val="8C8C8C"/>
                </a:solidFill>
              </a:defRPr>
            </a:lvl8pPr>
            <a:lvl9pPr indent="-228600" lvl="8" marL="4114800" algn="l">
              <a:lnSpc>
                <a:spcPct val="90000"/>
              </a:lnSpc>
              <a:spcBef>
                <a:spcPts val="400"/>
              </a:spcBef>
              <a:spcAft>
                <a:spcPts val="400"/>
              </a:spcAft>
              <a:buSzPts val="1400"/>
              <a:buNone/>
              <a:defRPr sz="1400">
                <a:solidFill>
                  <a:srgbClr val="8C8C8C"/>
                </a:solidFill>
              </a:defRPr>
            </a:lvl9pPr>
          </a:lstStyle>
          <a:p/>
        </p:txBody>
      </p:sp>
      <p:sp>
        <p:nvSpPr>
          <p:cNvPr id="51" name="Google Shape;51;p37"/>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b="0" sz="1200">
                <a:solidFill>
                  <a:schemeClr val="dk2"/>
                </a:solidFill>
                <a:latin typeface="Century Gothic"/>
                <a:ea typeface="Century Gothic"/>
                <a:cs typeface="Century Gothic"/>
                <a:sym typeface="Century Gothic"/>
              </a:defRPr>
            </a:lvl1pPr>
            <a:lvl2pPr indent="0" lvl="1" marL="0" algn="l">
              <a:spcBef>
                <a:spcPts val="0"/>
              </a:spcBef>
              <a:buNone/>
              <a:defRPr b="0" sz="1200">
                <a:solidFill>
                  <a:schemeClr val="dk2"/>
                </a:solidFill>
                <a:latin typeface="Century Gothic"/>
                <a:ea typeface="Century Gothic"/>
                <a:cs typeface="Century Gothic"/>
                <a:sym typeface="Century Gothic"/>
              </a:defRPr>
            </a:lvl2pPr>
            <a:lvl3pPr indent="0" lvl="2" marL="0" algn="l">
              <a:spcBef>
                <a:spcPts val="0"/>
              </a:spcBef>
              <a:buNone/>
              <a:defRPr b="0" sz="1200">
                <a:solidFill>
                  <a:schemeClr val="dk2"/>
                </a:solidFill>
                <a:latin typeface="Century Gothic"/>
                <a:ea typeface="Century Gothic"/>
                <a:cs typeface="Century Gothic"/>
                <a:sym typeface="Century Gothic"/>
              </a:defRPr>
            </a:lvl3pPr>
            <a:lvl4pPr indent="0" lvl="3" marL="0" algn="l">
              <a:spcBef>
                <a:spcPts val="0"/>
              </a:spcBef>
              <a:buNone/>
              <a:defRPr b="0" sz="1200">
                <a:solidFill>
                  <a:schemeClr val="dk2"/>
                </a:solidFill>
                <a:latin typeface="Century Gothic"/>
                <a:ea typeface="Century Gothic"/>
                <a:cs typeface="Century Gothic"/>
                <a:sym typeface="Century Gothic"/>
              </a:defRPr>
            </a:lvl4pPr>
            <a:lvl5pPr indent="0" lvl="4" marL="0" algn="l">
              <a:spcBef>
                <a:spcPts val="0"/>
              </a:spcBef>
              <a:buNone/>
              <a:defRPr b="0" sz="1200">
                <a:solidFill>
                  <a:schemeClr val="dk2"/>
                </a:solidFill>
                <a:latin typeface="Century Gothic"/>
                <a:ea typeface="Century Gothic"/>
                <a:cs typeface="Century Gothic"/>
                <a:sym typeface="Century Gothic"/>
              </a:defRPr>
            </a:lvl5pPr>
            <a:lvl6pPr indent="0" lvl="5" marL="0" algn="l">
              <a:spcBef>
                <a:spcPts val="0"/>
              </a:spcBef>
              <a:buNone/>
              <a:defRPr b="0" sz="1200">
                <a:solidFill>
                  <a:schemeClr val="dk2"/>
                </a:solidFill>
                <a:latin typeface="Century Gothic"/>
                <a:ea typeface="Century Gothic"/>
                <a:cs typeface="Century Gothic"/>
                <a:sym typeface="Century Gothic"/>
              </a:defRPr>
            </a:lvl6pPr>
            <a:lvl7pPr indent="0" lvl="6" marL="0" algn="l">
              <a:spcBef>
                <a:spcPts val="0"/>
              </a:spcBef>
              <a:buNone/>
              <a:defRPr b="0" sz="1200">
                <a:solidFill>
                  <a:schemeClr val="dk2"/>
                </a:solidFill>
                <a:latin typeface="Century Gothic"/>
                <a:ea typeface="Century Gothic"/>
                <a:cs typeface="Century Gothic"/>
                <a:sym typeface="Century Gothic"/>
              </a:defRPr>
            </a:lvl7pPr>
            <a:lvl8pPr indent="0" lvl="7" marL="0" algn="l">
              <a:spcBef>
                <a:spcPts val="0"/>
              </a:spcBef>
              <a:buNone/>
              <a:defRPr b="0" sz="1200">
                <a:solidFill>
                  <a:schemeClr val="dk2"/>
                </a:solidFill>
                <a:latin typeface="Century Gothic"/>
                <a:ea typeface="Century Gothic"/>
                <a:cs typeface="Century Gothic"/>
                <a:sym typeface="Century Gothic"/>
              </a:defRPr>
            </a:lvl8pPr>
            <a:lvl9pPr indent="0" lvl="8" marL="0" algn="l">
              <a:spcBef>
                <a:spcPts val="0"/>
              </a:spcBef>
              <a:buNone/>
              <a:defRPr b="0" sz="1200">
                <a:solidFill>
                  <a:schemeClr val="dk2"/>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8"/>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8"/>
          <p:cNvSpPr txBox="1"/>
          <p:nvPr>
            <p:ph idx="1" type="body"/>
          </p:nvPr>
        </p:nvSpPr>
        <p:spPr>
          <a:xfrm>
            <a:off x="1207008" y="1913470"/>
            <a:ext cx="4754880" cy="74309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100"/>
              <a:buNone/>
              <a:defRPr b="1" sz="2100"/>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7" name="Google Shape;57;p38"/>
          <p:cNvSpPr txBox="1"/>
          <p:nvPr>
            <p:ph idx="2" type="body"/>
          </p:nvPr>
        </p:nvSpPr>
        <p:spPr>
          <a:xfrm>
            <a:off x="1207008" y="2656566"/>
            <a:ext cx="4754880" cy="356616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58" name="Google Shape;58;p38"/>
          <p:cNvSpPr txBox="1"/>
          <p:nvPr>
            <p:ph idx="3" type="body"/>
          </p:nvPr>
        </p:nvSpPr>
        <p:spPr>
          <a:xfrm>
            <a:off x="6231230" y="1913470"/>
            <a:ext cx="4754880" cy="743094"/>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100"/>
              <a:buNone/>
              <a:defRPr b="1" sz="2100"/>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38"/>
          <p:cNvSpPr txBox="1"/>
          <p:nvPr>
            <p:ph idx="4" type="body"/>
          </p:nvPr>
        </p:nvSpPr>
        <p:spPr>
          <a:xfrm>
            <a:off x="6231230" y="2656564"/>
            <a:ext cx="4754880" cy="3566160"/>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1200"/>
              </a:spcBef>
              <a:spcAft>
                <a:spcPts val="0"/>
              </a:spcAft>
              <a:buSzPts val="2200"/>
              <a:buChar char="▪"/>
              <a:defRPr sz="2200"/>
            </a:lvl1pPr>
            <a:lvl2pPr indent="-355600" lvl="1" marL="914400" algn="l">
              <a:lnSpc>
                <a:spcPct val="90000"/>
              </a:lnSpc>
              <a:spcBef>
                <a:spcPts val="200"/>
              </a:spcBef>
              <a:spcAft>
                <a:spcPts val="0"/>
              </a:spcAft>
              <a:buSzPts val="2000"/>
              <a:buChar char="▪"/>
              <a:defRPr sz="2000"/>
            </a:lvl2pPr>
            <a:lvl3pPr indent="-342900" lvl="2" marL="1371600" algn="l">
              <a:lnSpc>
                <a:spcPct val="90000"/>
              </a:lnSpc>
              <a:spcBef>
                <a:spcPts val="400"/>
              </a:spcBef>
              <a:spcAft>
                <a:spcPts val="0"/>
              </a:spcAft>
              <a:buSzPts val="1800"/>
              <a:buChar char="▪"/>
              <a:defRPr sz="18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0" name="Google Shape;60;p38"/>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8"/>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8"/>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9"/>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9"/>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9"/>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40"/>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0"/>
          <p:cNvSpPr txBox="1"/>
          <p:nvPr>
            <p:ph idx="1" type="body"/>
          </p:nvPr>
        </p:nvSpPr>
        <p:spPr>
          <a:xfrm>
            <a:off x="1207008" y="2120054"/>
            <a:ext cx="6126480" cy="4114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200"/>
              </a:spcBef>
              <a:spcAft>
                <a:spcPts val="0"/>
              </a:spcAft>
              <a:buSzPts val="3200"/>
              <a:buChar char="▪"/>
              <a:defRPr sz="3200"/>
            </a:lvl1pPr>
            <a:lvl2pPr indent="-406400" lvl="1" marL="914400" algn="l">
              <a:lnSpc>
                <a:spcPct val="90000"/>
              </a:lnSpc>
              <a:spcBef>
                <a:spcPts val="200"/>
              </a:spcBef>
              <a:spcAft>
                <a:spcPts val="0"/>
              </a:spcAft>
              <a:buSzPts val="2800"/>
              <a:buChar char="▪"/>
              <a:defRPr sz="2800"/>
            </a:lvl2pPr>
            <a:lvl3pPr indent="-381000" lvl="2" marL="1371600" algn="l">
              <a:lnSpc>
                <a:spcPct val="90000"/>
              </a:lnSpc>
              <a:spcBef>
                <a:spcPts val="400"/>
              </a:spcBef>
              <a:spcAft>
                <a:spcPts val="0"/>
              </a:spcAft>
              <a:buSzPts val="2400"/>
              <a:buChar char="▪"/>
              <a:defRPr sz="2400"/>
            </a:lvl3pPr>
            <a:lvl4pPr indent="-355600" lvl="3" marL="1828800" algn="l">
              <a:lnSpc>
                <a:spcPct val="90000"/>
              </a:lnSpc>
              <a:spcBef>
                <a:spcPts val="400"/>
              </a:spcBef>
              <a:spcAft>
                <a:spcPts val="0"/>
              </a:spcAft>
              <a:buSzPts val="2000"/>
              <a:buChar char="▪"/>
              <a:defRPr sz="2000"/>
            </a:lvl4pPr>
            <a:lvl5pPr indent="-355600" lvl="4" marL="2286000" algn="l">
              <a:lnSpc>
                <a:spcPct val="90000"/>
              </a:lnSpc>
              <a:spcBef>
                <a:spcPts val="400"/>
              </a:spcBef>
              <a:spcAft>
                <a:spcPts val="0"/>
              </a:spcAft>
              <a:buSzPts val="2000"/>
              <a:buChar char="▪"/>
              <a:defRPr sz="2000"/>
            </a:lvl5pPr>
            <a:lvl6pPr indent="-355600" lvl="5" marL="2743200" algn="l">
              <a:lnSpc>
                <a:spcPct val="90000"/>
              </a:lnSpc>
              <a:spcBef>
                <a:spcPts val="400"/>
              </a:spcBef>
              <a:spcAft>
                <a:spcPts val="0"/>
              </a:spcAft>
              <a:buSzPts val="2000"/>
              <a:buChar char="▪"/>
              <a:defRPr sz="2000"/>
            </a:lvl6pPr>
            <a:lvl7pPr indent="-355600" lvl="6" marL="3200400" algn="l">
              <a:lnSpc>
                <a:spcPct val="90000"/>
              </a:lnSpc>
              <a:spcBef>
                <a:spcPts val="400"/>
              </a:spcBef>
              <a:spcAft>
                <a:spcPts val="0"/>
              </a:spcAft>
              <a:buSzPts val="2000"/>
              <a:buChar char="▪"/>
              <a:defRPr sz="2000"/>
            </a:lvl7pPr>
            <a:lvl8pPr indent="-355600" lvl="7" marL="3657600" algn="l">
              <a:lnSpc>
                <a:spcPct val="90000"/>
              </a:lnSpc>
              <a:spcBef>
                <a:spcPts val="400"/>
              </a:spcBef>
              <a:spcAft>
                <a:spcPts val="0"/>
              </a:spcAft>
              <a:buSzPts val="2000"/>
              <a:buChar char="▪"/>
              <a:defRPr sz="2000"/>
            </a:lvl8pPr>
            <a:lvl9pPr indent="-355600" lvl="8" marL="4114800" algn="l">
              <a:lnSpc>
                <a:spcPct val="90000"/>
              </a:lnSpc>
              <a:spcBef>
                <a:spcPts val="400"/>
              </a:spcBef>
              <a:spcAft>
                <a:spcPts val="400"/>
              </a:spcAft>
              <a:buSzPts val="2000"/>
              <a:buChar char="▪"/>
              <a:defRPr sz="2000"/>
            </a:lvl9pPr>
          </a:lstStyle>
          <a:p/>
        </p:txBody>
      </p:sp>
      <p:sp>
        <p:nvSpPr>
          <p:cNvPr id="71" name="Google Shape;71;p40"/>
          <p:cNvSpPr txBox="1"/>
          <p:nvPr>
            <p:ph idx="2" type="body"/>
          </p:nvPr>
        </p:nvSpPr>
        <p:spPr>
          <a:xfrm>
            <a:off x="7789023" y="2147486"/>
            <a:ext cx="3200400" cy="3432319"/>
          </a:xfrm>
          <a:prstGeom prst="rect">
            <a:avLst/>
          </a:prstGeom>
          <a:noFill/>
          <a:ln>
            <a:noFill/>
          </a:ln>
        </p:spPr>
        <p:txBody>
          <a:bodyPr anchorCtr="0" anchor="t" bIns="45700" lIns="91425" spcFirstLastPara="1" rIns="91425" wrap="square" tIns="45700">
            <a:normAutofit/>
          </a:bodyPr>
          <a:lstStyle>
            <a:lvl1pPr indent="-228600" lvl="0" marL="457200" algn="l">
              <a:lnSpc>
                <a:spcPct val="95000"/>
              </a:lnSpc>
              <a:spcBef>
                <a:spcPts val="1200"/>
              </a:spcBef>
              <a:spcAft>
                <a:spcPts val="0"/>
              </a:spcAft>
              <a:buSzPts val="1800"/>
              <a:buNone/>
              <a:defRPr sz="18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2" name="Google Shape;72;p40"/>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0"/>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0"/>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28"/>
          <p:cNvSpPr/>
          <p:nvPr/>
        </p:nvSpPr>
        <p:spPr>
          <a:xfrm>
            <a:off x="483" y="176109"/>
            <a:ext cx="12188952" cy="1645919"/>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8"/>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marR="0" rtl="0" algn="l">
              <a:lnSpc>
                <a:spcPct val="85000"/>
              </a:lnSpc>
              <a:spcBef>
                <a:spcPts val="0"/>
              </a:spcBef>
              <a:spcAft>
                <a:spcPts val="0"/>
              </a:spcAft>
              <a:buClr>
                <a:schemeClr val="dk2"/>
              </a:buClr>
              <a:buSzPts val="4000"/>
              <a:buFont typeface="Century Gothic"/>
              <a:buNone/>
              <a:defRPr b="0" i="0" sz="4000" u="none" cap="none" strike="noStrik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28"/>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200"/>
              </a:spcBef>
              <a:spcAft>
                <a:spcPts val="0"/>
              </a:spcAft>
              <a:buClr>
                <a:schemeClr val="lt1"/>
              </a:buClr>
              <a:buSzPts val="2200"/>
              <a:buFont typeface="Noto Sans Symbols"/>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200"/>
              </a:spcBef>
              <a:spcAft>
                <a:spcPts val="0"/>
              </a:spcAft>
              <a:buClr>
                <a:schemeClr val="lt1"/>
              </a:buClr>
              <a:buSzPts val="2000"/>
              <a:buFont typeface="Noto Sans Symbols"/>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400"/>
              </a:spcBef>
              <a:spcAft>
                <a:spcPts val="0"/>
              </a:spcAft>
              <a:buClr>
                <a:schemeClr val="l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400"/>
              </a:spcBef>
              <a:spcAft>
                <a:spcPts val="0"/>
              </a:spcAft>
              <a:buClr>
                <a:schemeClr val="l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400"/>
              </a:spcBef>
              <a:spcAft>
                <a:spcPts val="400"/>
              </a:spcAft>
              <a:buClr>
                <a:schemeClr val="l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9pPr>
          </a:lstStyle>
          <a:p/>
        </p:txBody>
      </p:sp>
      <p:sp>
        <p:nvSpPr>
          <p:cNvPr id="13" name="Google Shape;13;p28"/>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28"/>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28"/>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i="0" sz="1200" u="none" cap="none" strike="noStrike">
                <a:solidFill>
                  <a:schemeClr val="lt1"/>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chemeClr val="lt1"/>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chemeClr val="lt1"/>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chemeClr val="lt1"/>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chemeClr val="lt1"/>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chemeClr val="lt1"/>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chemeClr val="lt1"/>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chemeClr val="lt1"/>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chemeClr val="lt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8" name="Shape 88"/>
        <p:cNvGrpSpPr/>
        <p:nvPr/>
      </p:nvGrpSpPr>
      <p:grpSpPr>
        <a:xfrm>
          <a:off x="0" y="0"/>
          <a:ext cx="0" cy="0"/>
          <a:chOff x="0" y="0"/>
          <a:chExt cx="0" cy="0"/>
        </a:xfrm>
      </p:grpSpPr>
      <p:sp>
        <p:nvSpPr>
          <p:cNvPr id="89" name="Google Shape;89;p33"/>
          <p:cNvSpPr/>
          <p:nvPr/>
        </p:nvSpPr>
        <p:spPr>
          <a:xfrm>
            <a:off x="483" y="176109"/>
            <a:ext cx="12188952" cy="1645919"/>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3"/>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lvl1pPr lvl="0" marR="0" rtl="0" algn="l">
              <a:lnSpc>
                <a:spcPct val="85000"/>
              </a:lnSpc>
              <a:spcBef>
                <a:spcPts val="0"/>
              </a:spcBef>
              <a:spcAft>
                <a:spcPts val="0"/>
              </a:spcAft>
              <a:buClr>
                <a:schemeClr val="lt2"/>
              </a:buClr>
              <a:buSzPts val="4000"/>
              <a:buFont typeface="Century Gothic"/>
              <a:buNone/>
              <a:defRPr b="0" i="0" sz="4000" u="none" cap="none" strike="noStrike">
                <a:solidFill>
                  <a:schemeClr val="lt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33"/>
          <p:cNvSpPr txBox="1"/>
          <p:nvPr>
            <p:ph idx="1" type="body"/>
          </p:nvPr>
        </p:nvSpPr>
        <p:spPr>
          <a:xfrm>
            <a:off x="1202919" y="2011680"/>
            <a:ext cx="9784080" cy="420624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200"/>
              </a:spcBef>
              <a:spcAft>
                <a:spcPts val="0"/>
              </a:spcAft>
              <a:buClr>
                <a:schemeClr val="dk1"/>
              </a:buClr>
              <a:buSzPts val="2200"/>
              <a:buFont typeface="Noto Sans Symbols"/>
              <a:buChar char="▪"/>
              <a:defRPr b="0" i="0" sz="2200" u="none" cap="none" strike="noStrike">
                <a:solidFill>
                  <a:schemeClr val="dk1"/>
                </a:solidFill>
                <a:latin typeface="Century Gothic"/>
                <a:ea typeface="Century Gothic"/>
                <a:cs typeface="Century Gothic"/>
                <a:sym typeface="Century Gothic"/>
              </a:defRPr>
            </a:lvl1pPr>
            <a:lvl2pPr indent="-355600" lvl="1" marL="914400" marR="0" rtl="0" algn="l">
              <a:lnSpc>
                <a:spcPct val="90000"/>
              </a:lnSpc>
              <a:spcBef>
                <a:spcPts val="200"/>
              </a:spcBef>
              <a:spcAft>
                <a:spcPts val="0"/>
              </a:spcAft>
              <a:buClr>
                <a:schemeClr val="dk1"/>
              </a:buClr>
              <a:buSzPts val="2000"/>
              <a:buFont typeface="Noto Sans Symbols"/>
              <a:buChar char="▪"/>
              <a:defRPr b="0" i="0" sz="2000" u="none" cap="none" strike="noStrike">
                <a:solidFill>
                  <a:schemeClr val="dk1"/>
                </a:solidFill>
                <a:latin typeface="Century Gothic"/>
                <a:ea typeface="Century Gothic"/>
                <a:cs typeface="Century Gothic"/>
                <a:sym typeface="Century Gothic"/>
              </a:defRPr>
            </a:lvl2pPr>
            <a:lvl3pPr indent="-342900" lvl="2" marL="13716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entury Gothic"/>
                <a:ea typeface="Century Gothic"/>
                <a:cs typeface="Century Gothic"/>
                <a:sym typeface="Century Gothic"/>
              </a:defRPr>
            </a:lvl3pPr>
            <a:lvl4pPr indent="-330200" lvl="3" marL="18288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4pPr>
            <a:lvl5pPr indent="-330200" lvl="4" marL="22860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5pPr>
            <a:lvl6pPr indent="-330200" lvl="5" marL="27432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6pPr>
            <a:lvl7pPr indent="-330200" lvl="6" marL="32004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7pPr>
            <a:lvl8pPr indent="-330200" lvl="7" marL="3657600" marR="0" rtl="0" algn="l">
              <a:lnSpc>
                <a:spcPct val="90000"/>
              </a:lnSpc>
              <a:spcBef>
                <a:spcPts val="400"/>
              </a:spcBef>
              <a:spcAft>
                <a:spcPts val="0"/>
              </a:spcAft>
              <a:buClr>
                <a:schemeClr val="dk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8pPr>
            <a:lvl9pPr indent="-330200" lvl="8" marL="4114800" marR="0" rtl="0" algn="l">
              <a:lnSpc>
                <a:spcPct val="90000"/>
              </a:lnSpc>
              <a:spcBef>
                <a:spcPts val="400"/>
              </a:spcBef>
              <a:spcAft>
                <a:spcPts val="400"/>
              </a:spcAft>
              <a:buClr>
                <a:schemeClr val="dk1"/>
              </a:buClr>
              <a:buSzPts val="1600"/>
              <a:buFont typeface="Noto Sans Symbols"/>
              <a:buChar char="▪"/>
              <a:defRPr b="0" i="0" sz="1600" u="none" cap="none" strike="noStrike">
                <a:solidFill>
                  <a:schemeClr val="dk1"/>
                </a:solidFill>
                <a:latin typeface="Century Gothic"/>
                <a:ea typeface="Century Gothic"/>
                <a:cs typeface="Century Gothic"/>
                <a:sym typeface="Century Gothic"/>
              </a:defRPr>
            </a:lvl9pPr>
          </a:lstStyle>
          <a:p/>
        </p:txBody>
      </p:sp>
      <p:sp>
        <p:nvSpPr>
          <p:cNvPr id="92" name="Google Shape;92;p33"/>
          <p:cNvSpPr txBox="1"/>
          <p:nvPr>
            <p:ph idx="10" type="dt"/>
          </p:nvPr>
        </p:nvSpPr>
        <p:spPr>
          <a:xfrm>
            <a:off x="1202266" y="6422854"/>
            <a:ext cx="3000894" cy="365125"/>
          </a:xfrm>
          <a:prstGeom prst="rect">
            <a:avLst/>
          </a:prstGeom>
          <a:noFill/>
          <a:ln>
            <a:noFill/>
          </a:ln>
        </p:spPr>
        <p:txBody>
          <a:bodyPr anchorCtr="0" anchor="ctr" bIns="45700" lIns="91425" spcFirstLastPara="1" rIns="45700" wrap="square" tIns="45700">
            <a:noAutofit/>
          </a:bodyPr>
          <a:lstStyle>
            <a:lvl1pPr lvl="0" marR="0" rtl="0" algn="l">
              <a:spcBef>
                <a:spcPts val="0"/>
              </a:spcBef>
              <a:spcAft>
                <a:spcPts val="0"/>
              </a:spcAft>
              <a:buSzPts val="1400"/>
              <a:buNone/>
              <a:defRPr sz="1050">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3" name="Google Shape;93;p33"/>
          <p:cNvSpPr txBox="1"/>
          <p:nvPr>
            <p:ph idx="11" type="ftr"/>
          </p:nvPr>
        </p:nvSpPr>
        <p:spPr>
          <a:xfrm>
            <a:off x="5596471" y="6422854"/>
            <a:ext cx="504444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50">
                <a:solidFill>
                  <a:schemeClr val="dk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4" name="Google Shape;94;p33"/>
          <p:cNvSpPr txBox="1"/>
          <p:nvPr>
            <p:ph idx="12" type="sldNum"/>
          </p:nvPr>
        </p:nvSpPr>
        <p:spPr>
          <a:xfrm>
            <a:off x="10658927" y="6422854"/>
            <a:ext cx="946264" cy="365125"/>
          </a:xfrm>
          <a:prstGeom prst="rect">
            <a:avLst/>
          </a:prstGeom>
          <a:noFill/>
          <a:ln>
            <a:noFill/>
          </a:ln>
        </p:spPr>
        <p:txBody>
          <a:bodyPr anchorCtr="0" anchor="ctr" bIns="45700" lIns="45700" spcFirstLastPara="1" rIns="91425" wrap="square" tIns="45700">
            <a:noAutofit/>
          </a:bodyPr>
          <a:lstStyle>
            <a:lvl1pPr indent="0" lvl="0" marL="0" marR="0" rtl="0" algn="l">
              <a:spcBef>
                <a:spcPts val="0"/>
              </a:spcBef>
              <a:buNone/>
              <a:defRPr b="0" sz="1200" u="none">
                <a:solidFill>
                  <a:schemeClr val="dk1"/>
                </a:solidFill>
                <a:latin typeface="Century Gothic"/>
                <a:ea typeface="Century Gothic"/>
                <a:cs typeface="Century Gothic"/>
                <a:sym typeface="Century Gothic"/>
              </a:defRPr>
            </a:lvl1pPr>
            <a:lvl2pPr indent="0" lvl="1" marL="0" marR="0" rtl="0" algn="l">
              <a:spcBef>
                <a:spcPts val="0"/>
              </a:spcBef>
              <a:buNone/>
              <a:defRPr b="0" sz="1200" u="none">
                <a:solidFill>
                  <a:schemeClr val="dk1"/>
                </a:solidFill>
                <a:latin typeface="Century Gothic"/>
                <a:ea typeface="Century Gothic"/>
                <a:cs typeface="Century Gothic"/>
                <a:sym typeface="Century Gothic"/>
              </a:defRPr>
            </a:lvl2pPr>
            <a:lvl3pPr indent="0" lvl="2" marL="0" marR="0" rtl="0" algn="l">
              <a:spcBef>
                <a:spcPts val="0"/>
              </a:spcBef>
              <a:buNone/>
              <a:defRPr b="0" sz="1200" u="none">
                <a:solidFill>
                  <a:schemeClr val="dk1"/>
                </a:solidFill>
                <a:latin typeface="Century Gothic"/>
                <a:ea typeface="Century Gothic"/>
                <a:cs typeface="Century Gothic"/>
                <a:sym typeface="Century Gothic"/>
              </a:defRPr>
            </a:lvl3pPr>
            <a:lvl4pPr indent="0" lvl="3" marL="0" marR="0" rtl="0" algn="l">
              <a:spcBef>
                <a:spcPts val="0"/>
              </a:spcBef>
              <a:buNone/>
              <a:defRPr b="0" sz="1200" u="none">
                <a:solidFill>
                  <a:schemeClr val="dk1"/>
                </a:solidFill>
                <a:latin typeface="Century Gothic"/>
                <a:ea typeface="Century Gothic"/>
                <a:cs typeface="Century Gothic"/>
                <a:sym typeface="Century Gothic"/>
              </a:defRPr>
            </a:lvl4pPr>
            <a:lvl5pPr indent="0" lvl="4" marL="0" marR="0" rtl="0" algn="l">
              <a:spcBef>
                <a:spcPts val="0"/>
              </a:spcBef>
              <a:buNone/>
              <a:defRPr b="0" sz="1200" u="none">
                <a:solidFill>
                  <a:schemeClr val="dk1"/>
                </a:solidFill>
                <a:latin typeface="Century Gothic"/>
                <a:ea typeface="Century Gothic"/>
                <a:cs typeface="Century Gothic"/>
                <a:sym typeface="Century Gothic"/>
              </a:defRPr>
            </a:lvl5pPr>
            <a:lvl6pPr indent="0" lvl="5" marL="0" marR="0" rtl="0" algn="l">
              <a:spcBef>
                <a:spcPts val="0"/>
              </a:spcBef>
              <a:buNone/>
              <a:defRPr b="0" sz="1200" u="none">
                <a:solidFill>
                  <a:schemeClr val="dk1"/>
                </a:solidFill>
                <a:latin typeface="Century Gothic"/>
                <a:ea typeface="Century Gothic"/>
                <a:cs typeface="Century Gothic"/>
                <a:sym typeface="Century Gothic"/>
              </a:defRPr>
            </a:lvl6pPr>
            <a:lvl7pPr indent="0" lvl="6" marL="0" marR="0" rtl="0" algn="l">
              <a:spcBef>
                <a:spcPts val="0"/>
              </a:spcBef>
              <a:buNone/>
              <a:defRPr b="0" sz="1200" u="none">
                <a:solidFill>
                  <a:schemeClr val="dk1"/>
                </a:solidFill>
                <a:latin typeface="Century Gothic"/>
                <a:ea typeface="Century Gothic"/>
                <a:cs typeface="Century Gothic"/>
                <a:sym typeface="Century Gothic"/>
              </a:defRPr>
            </a:lvl7pPr>
            <a:lvl8pPr indent="0" lvl="7" marL="0" marR="0" rtl="0" algn="l">
              <a:spcBef>
                <a:spcPts val="0"/>
              </a:spcBef>
              <a:buNone/>
              <a:defRPr b="0" sz="1200" u="none">
                <a:solidFill>
                  <a:schemeClr val="dk1"/>
                </a:solidFill>
                <a:latin typeface="Century Gothic"/>
                <a:ea typeface="Century Gothic"/>
                <a:cs typeface="Century Gothic"/>
                <a:sym typeface="Century Gothic"/>
              </a:defRPr>
            </a:lvl8pPr>
            <a:lvl9pPr indent="0" lvl="8" marL="0" marR="0" rtl="0" algn="l">
              <a:spcBef>
                <a:spcPts val="0"/>
              </a:spcBef>
              <a:buNone/>
              <a:defRPr b="0" sz="1200" u="none">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15.png"/><Relationship Id="rId7"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capitalbikeshare.com/system-data" TargetMode="External"/><Relationship Id="rId5" Type="http://schemas.openxmlformats.org/officeDocument/2006/relationships/hyperlink" Target="http://dchr.dc.gov/page/holiday-schedule" TargetMode="External"/><Relationship Id="rId6" Type="http://schemas.openxmlformats.org/officeDocument/2006/relationships/hyperlink" Target="http://www.freemeteo.com/" TargetMode="External"/><Relationship Id="rId7" Type="http://schemas.openxmlformats.org/officeDocument/2006/relationships/hyperlink" Target="https://www.kaggle.com/marklvl/bike-sharing-datas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hyperlink" Target="https://nacto.org/wp-content/uploads/2018/05/NACTO-Bike-Share-2017.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
          <p:cNvSpPr txBox="1"/>
          <p:nvPr>
            <p:ph type="ctrTitle"/>
          </p:nvPr>
        </p:nvSpPr>
        <p:spPr>
          <a:xfrm>
            <a:off x="365759" y="2166364"/>
            <a:ext cx="11471565" cy="1739347"/>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chemeClr val="dk1"/>
              </a:buClr>
              <a:buSzPts val="8800"/>
              <a:buFont typeface="Century Gothic"/>
              <a:buNone/>
            </a:pPr>
            <a:r>
              <a:rPr lang="en-US" sz="8800">
                <a:solidFill>
                  <a:schemeClr val="dk1"/>
                </a:solidFill>
              </a:rPr>
              <a:t>CAPITAL BIKESHARE</a:t>
            </a:r>
            <a:endParaRPr sz="8800">
              <a:solidFill>
                <a:schemeClr val="dk1"/>
              </a:solidFill>
            </a:endParaRPr>
          </a:p>
        </p:txBody>
      </p:sp>
      <p:sp>
        <p:nvSpPr>
          <p:cNvPr id="114" name="Google Shape;114;p1"/>
          <p:cNvSpPr txBox="1"/>
          <p:nvPr>
            <p:ph idx="1" type="subTitle"/>
          </p:nvPr>
        </p:nvSpPr>
        <p:spPr>
          <a:xfrm>
            <a:off x="0" y="5911516"/>
            <a:ext cx="10379242" cy="946483"/>
          </a:xfrm>
          <a:prstGeom prst="rect">
            <a:avLst/>
          </a:prstGeom>
          <a:solidFill>
            <a:schemeClr val="dk1"/>
          </a:solidFill>
          <a:ln>
            <a:noFill/>
          </a:ln>
        </p:spPr>
        <p:txBody>
          <a:bodyPr anchorCtr="1" anchor="ctr" bIns="45700" lIns="91425" spcFirstLastPara="1" rIns="91425" wrap="square" tIns="45700">
            <a:normAutofit/>
          </a:bodyPr>
          <a:lstStyle/>
          <a:p>
            <a:pPr indent="0" lvl="0" marL="0" rtl="0" algn="l">
              <a:lnSpc>
                <a:spcPct val="90000"/>
              </a:lnSpc>
              <a:spcBef>
                <a:spcPts val="0"/>
              </a:spcBef>
              <a:spcAft>
                <a:spcPts val="0"/>
              </a:spcAft>
              <a:buSzPts val="2000"/>
              <a:buNone/>
            </a:pPr>
            <a:r>
              <a:rPr b="1" lang="en-US">
                <a:solidFill>
                  <a:schemeClr val="lt1"/>
                </a:solidFill>
              </a:rPr>
              <a:t>Arfa Tahir, Kirill Kim, Matthew Ng, Riwaaz B. Sijapati, Sangmo Lama, Tugba Yildirim</a:t>
            </a:r>
            <a:endParaRPr/>
          </a:p>
        </p:txBody>
      </p:sp>
      <p:sp>
        <p:nvSpPr>
          <p:cNvPr id="115" name="Google Shape;115;p1"/>
          <p:cNvSpPr txBox="1"/>
          <p:nvPr/>
        </p:nvSpPr>
        <p:spPr>
          <a:xfrm>
            <a:off x="10379242" y="5911516"/>
            <a:ext cx="1812757" cy="946484"/>
          </a:xfrm>
          <a:prstGeom prst="rect">
            <a:avLst/>
          </a:prstGeom>
          <a:solidFill>
            <a:schemeClr val="lt1"/>
          </a:solidFill>
          <a:ln>
            <a:noFill/>
          </a:ln>
        </p:spPr>
        <p:txBody>
          <a:bodyPr anchorCtr="0" anchor="ctr" bIns="45700" lIns="91425" spcFirstLastPara="1" rIns="91425" wrap="square" tIns="45700">
            <a:normAutofit/>
          </a:bodyPr>
          <a:lstStyle/>
          <a:p>
            <a:pPr indent="0" lvl="0" marL="0" marR="0" rtl="0" algn="r">
              <a:lnSpc>
                <a:spcPct val="95000"/>
              </a:lnSpc>
              <a:spcBef>
                <a:spcPts val="0"/>
              </a:spcBef>
              <a:spcAft>
                <a:spcPts val="0"/>
              </a:spcAft>
              <a:buClr>
                <a:schemeClr val="accent1"/>
              </a:buClr>
              <a:buSzPts val="2240"/>
              <a:buFont typeface="Arial"/>
              <a:buNone/>
            </a:pPr>
            <a:r>
              <a:rPr b="1" i="0" lang="en-US" sz="2800" u="none" cap="none" strike="noStrike">
                <a:solidFill>
                  <a:schemeClr val="dk1"/>
                </a:solidFill>
                <a:latin typeface="Century Gothic"/>
                <a:ea typeface="Century Gothic"/>
                <a:cs typeface="Century Gothic"/>
                <a:sym typeface="Century Gothic"/>
              </a:rPr>
              <a:t>Team 5</a:t>
            </a:r>
            <a:endParaRPr b="0" i="0" sz="1600" u="none" cap="none" strike="noStrike">
              <a:solidFill>
                <a:srgbClr val="BFBFBF"/>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0"/>
          <p:cNvPicPr preferRelativeResize="0"/>
          <p:nvPr/>
        </p:nvPicPr>
        <p:blipFill rotWithShape="1">
          <a:blip r:embed="rId3">
            <a:alphaModFix/>
          </a:blip>
          <a:srcRect b="0" l="0" r="0" t="0"/>
          <a:stretch/>
        </p:blipFill>
        <p:spPr>
          <a:xfrm>
            <a:off x="948018" y="2111070"/>
            <a:ext cx="2221566" cy="1826894"/>
          </a:xfrm>
          <a:prstGeom prst="rect">
            <a:avLst/>
          </a:prstGeom>
          <a:noFill/>
          <a:ln>
            <a:noFill/>
          </a:ln>
        </p:spPr>
      </p:pic>
      <p:pic>
        <p:nvPicPr>
          <p:cNvPr id="185" name="Google Shape;185;p10"/>
          <p:cNvPicPr preferRelativeResize="0"/>
          <p:nvPr/>
        </p:nvPicPr>
        <p:blipFill rotWithShape="1">
          <a:blip r:embed="rId4">
            <a:alphaModFix/>
          </a:blip>
          <a:srcRect b="0" l="0" r="0" t="0"/>
          <a:stretch/>
        </p:blipFill>
        <p:spPr>
          <a:xfrm>
            <a:off x="948018" y="4746930"/>
            <a:ext cx="2221566" cy="1826894"/>
          </a:xfrm>
          <a:prstGeom prst="rect">
            <a:avLst/>
          </a:prstGeom>
          <a:noFill/>
          <a:ln>
            <a:noFill/>
          </a:ln>
        </p:spPr>
      </p:pic>
      <p:pic>
        <p:nvPicPr>
          <p:cNvPr id="186" name="Google Shape;186;p10"/>
          <p:cNvPicPr preferRelativeResize="0"/>
          <p:nvPr/>
        </p:nvPicPr>
        <p:blipFill rotWithShape="1">
          <a:blip r:embed="rId5">
            <a:alphaModFix/>
          </a:blip>
          <a:srcRect b="0" l="0" r="0" t="0"/>
          <a:stretch/>
        </p:blipFill>
        <p:spPr>
          <a:xfrm>
            <a:off x="9029700" y="2111070"/>
            <a:ext cx="2221566" cy="1826894"/>
          </a:xfrm>
          <a:prstGeom prst="rect">
            <a:avLst/>
          </a:prstGeom>
          <a:noFill/>
          <a:ln>
            <a:noFill/>
          </a:ln>
        </p:spPr>
      </p:pic>
      <p:pic>
        <p:nvPicPr>
          <p:cNvPr id="187" name="Google Shape;187;p10"/>
          <p:cNvPicPr preferRelativeResize="0"/>
          <p:nvPr/>
        </p:nvPicPr>
        <p:blipFill rotWithShape="1">
          <a:blip r:embed="rId6">
            <a:alphaModFix/>
          </a:blip>
          <a:srcRect b="0" l="0" r="0" t="0"/>
          <a:stretch/>
        </p:blipFill>
        <p:spPr>
          <a:xfrm>
            <a:off x="9029700" y="4746930"/>
            <a:ext cx="2221566" cy="1826894"/>
          </a:xfrm>
          <a:prstGeom prst="rect">
            <a:avLst/>
          </a:prstGeom>
          <a:noFill/>
          <a:ln>
            <a:noFill/>
          </a:ln>
        </p:spPr>
      </p:pic>
      <p:sp>
        <p:nvSpPr>
          <p:cNvPr id="188" name="Google Shape;188;p10"/>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5400"/>
              <a:buFont typeface="Century Gothic"/>
              <a:buNone/>
            </a:pPr>
            <a:r>
              <a:rPr lang="en-US" sz="5400">
                <a:solidFill>
                  <a:schemeClr val="dk1"/>
                </a:solidFill>
              </a:rPr>
              <a:t>TEMPERATURE-SEASON BOX PLOT IN CELSIUS</a:t>
            </a:r>
            <a:endParaRPr/>
          </a:p>
        </p:txBody>
      </p:sp>
      <p:pic>
        <p:nvPicPr>
          <p:cNvPr id="189" name="Google Shape;189;p10"/>
          <p:cNvPicPr preferRelativeResize="0"/>
          <p:nvPr/>
        </p:nvPicPr>
        <p:blipFill rotWithShape="1">
          <a:blip r:embed="rId7">
            <a:alphaModFix/>
          </a:blip>
          <a:srcRect b="0" l="0" r="0" t="0"/>
          <a:stretch/>
        </p:blipFill>
        <p:spPr>
          <a:xfrm>
            <a:off x="3670508" y="2048818"/>
            <a:ext cx="4848902" cy="45250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1"/>
          <p:cNvPicPr preferRelativeResize="0"/>
          <p:nvPr/>
        </p:nvPicPr>
        <p:blipFill rotWithShape="1">
          <a:blip r:embed="rId3">
            <a:alphaModFix/>
          </a:blip>
          <a:srcRect b="0" l="0" r="0" t="0"/>
          <a:stretch/>
        </p:blipFill>
        <p:spPr>
          <a:xfrm>
            <a:off x="2698345" y="136247"/>
            <a:ext cx="6795309" cy="65855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2"/>
          <p:cNvPicPr preferRelativeResize="0"/>
          <p:nvPr/>
        </p:nvPicPr>
        <p:blipFill rotWithShape="1">
          <a:blip r:embed="rId3">
            <a:alphaModFix/>
          </a:blip>
          <a:srcRect b="0" l="0" r="0" t="0"/>
          <a:stretch/>
        </p:blipFill>
        <p:spPr>
          <a:xfrm>
            <a:off x="3833713" y="0"/>
            <a:ext cx="4524573"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5400"/>
              <a:buFont typeface="Century Gothic"/>
              <a:buNone/>
            </a:pPr>
            <a:r>
              <a:rPr lang="en-US" sz="5400">
                <a:solidFill>
                  <a:schemeClr val="dk1"/>
                </a:solidFill>
              </a:rPr>
              <a:t>DATA MINING METHOD</a:t>
            </a:r>
            <a:endParaRPr/>
          </a:p>
        </p:txBody>
      </p:sp>
      <p:sp>
        <p:nvSpPr>
          <p:cNvPr id="205" name="Google Shape;205;p13"/>
          <p:cNvSpPr txBox="1"/>
          <p:nvPr>
            <p:ph idx="1" type="body"/>
          </p:nvPr>
        </p:nvSpPr>
        <p:spPr>
          <a:xfrm>
            <a:off x="436765" y="2011680"/>
            <a:ext cx="5657849" cy="420624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lnSpc>
                <a:spcPct val="70000"/>
              </a:lnSpc>
              <a:spcBef>
                <a:spcPts val="0"/>
              </a:spcBef>
              <a:spcAft>
                <a:spcPts val="0"/>
              </a:spcAft>
              <a:buClr>
                <a:srgbClr val="FFFFFF"/>
              </a:buClr>
              <a:buSzPts val="1900"/>
              <a:buNone/>
            </a:pPr>
            <a:r>
              <a:rPr b="1" lang="en-US" sz="1900" u="sng">
                <a:solidFill>
                  <a:schemeClr val="dk1"/>
                </a:solidFill>
              </a:rPr>
              <a:t>Multilinear Regression</a:t>
            </a:r>
            <a:endParaRPr/>
          </a:p>
          <a:p>
            <a:pPr indent="0" lvl="0" marL="0" rtl="0" algn="ctr">
              <a:lnSpc>
                <a:spcPct val="70000"/>
              </a:lnSpc>
              <a:spcBef>
                <a:spcPts val="1400"/>
              </a:spcBef>
              <a:spcAft>
                <a:spcPts val="0"/>
              </a:spcAft>
              <a:buSzPts val="1900"/>
              <a:buNone/>
            </a:pPr>
            <a:r>
              <a:rPr lang="en-US" sz="1900">
                <a:solidFill>
                  <a:schemeClr val="dk1"/>
                </a:solidFill>
              </a:rPr>
              <a:t>We used multi linear regression, as there are multiple independent variables that could affect the number of bikes rented. </a:t>
            </a:r>
            <a:endParaRPr/>
          </a:p>
          <a:p>
            <a:pPr indent="0" lvl="0" marL="0" rtl="0" algn="ctr">
              <a:lnSpc>
                <a:spcPct val="70000"/>
              </a:lnSpc>
              <a:spcBef>
                <a:spcPts val="1400"/>
              </a:spcBef>
              <a:spcAft>
                <a:spcPts val="0"/>
              </a:spcAft>
              <a:buSzPts val="1900"/>
              <a:buNone/>
            </a:pPr>
            <a:r>
              <a:rPr lang="en-US" sz="1900">
                <a:solidFill>
                  <a:schemeClr val="dk1"/>
                </a:solidFill>
              </a:rPr>
              <a:t>For instance, weather conditions, precipitation, day of week, season and other factors can affect the rental behaviors. We expect to see multilinear relationship between the total number of bike rental users and the variables of interest</a:t>
            </a:r>
            <a:endParaRPr/>
          </a:p>
          <a:p>
            <a:pPr indent="0" lvl="0" marL="0" rtl="0" algn="ctr">
              <a:lnSpc>
                <a:spcPct val="70000"/>
              </a:lnSpc>
              <a:spcBef>
                <a:spcPts val="1400"/>
              </a:spcBef>
              <a:spcAft>
                <a:spcPts val="0"/>
              </a:spcAft>
              <a:buSzPts val="1900"/>
              <a:buNone/>
            </a:pPr>
            <a:r>
              <a:rPr lang="en-US" sz="1900">
                <a:solidFill>
                  <a:schemeClr val="dk1"/>
                </a:solidFill>
              </a:rPr>
              <a:t> We used the multiple linear regression model, then evaluate the adequacy of the fitted model by doing a cross validation</a:t>
            </a:r>
            <a:endParaRPr/>
          </a:p>
          <a:p>
            <a:pPr indent="0" lvl="0" marL="0" rtl="0" algn="ctr">
              <a:lnSpc>
                <a:spcPct val="70000"/>
              </a:lnSpc>
              <a:spcBef>
                <a:spcPts val="1400"/>
              </a:spcBef>
              <a:spcAft>
                <a:spcPts val="0"/>
              </a:spcAft>
              <a:buSzPts val="1900"/>
              <a:buNone/>
            </a:pPr>
            <a:r>
              <a:t/>
            </a:r>
            <a:endParaRPr sz="1900">
              <a:solidFill>
                <a:schemeClr val="dk1"/>
              </a:solidFill>
            </a:endParaRPr>
          </a:p>
        </p:txBody>
      </p:sp>
      <p:sp>
        <p:nvSpPr>
          <p:cNvPr id="206" name="Google Shape;206;p13"/>
          <p:cNvSpPr txBox="1"/>
          <p:nvPr>
            <p:ph idx="2" type="body"/>
          </p:nvPr>
        </p:nvSpPr>
        <p:spPr>
          <a:xfrm>
            <a:off x="6096000" y="2011680"/>
            <a:ext cx="5657849" cy="420624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ctr">
              <a:lnSpc>
                <a:spcPct val="70000"/>
              </a:lnSpc>
              <a:spcBef>
                <a:spcPts val="0"/>
              </a:spcBef>
              <a:spcAft>
                <a:spcPts val="0"/>
              </a:spcAft>
              <a:buSzPts val="1900"/>
              <a:buNone/>
            </a:pPr>
            <a:r>
              <a:rPr b="1" lang="en-US" sz="1900" u="sng">
                <a:solidFill>
                  <a:schemeClr val="dk1"/>
                </a:solidFill>
              </a:rPr>
              <a:t>Regression Tree</a:t>
            </a:r>
            <a:endParaRPr/>
          </a:p>
          <a:p>
            <a:pPr indent="0" lvl="0" marL="0" rtl="0" algn="ctr">
              <a:lnSpc>
                <a:spcPct val="70000"/>
              </a:lnSpc>
              <a:spcBef>
                <a:spcPts val="1400"/>
              </a:spcBef>
              <a:spcAft>
                <a:spcPts val="0"/>
              </a:spcAft>
              <a:buSzPts val="1900"/>
              <a:buNone/>
            </a:pPr>
            <a:r>
              <a:rPr lang="en-US" sz="1900">
                <a:solidFill>
                  <a:schemeClr val="dk1"/>
                </a:solidFill>
              </a:rPr>
              <a:t>They are very interpretable.</a:t>
            </a:r>
            <a:endParaRPr/>
          </a:p>
          <a:p>
            <a:pPr indent="0" lvl="0" marL="0" rtl="0" algn="ctr">
              <a:lnSpc>
                <a:spcPct val="70000"/>
              </a:lnSpc>
              <a:spcBef>
                <a:spcPts val="1400"/>
              </a:spcBef>
              <a:spcAft>
                <a:spcPts val="0"/>
              </a:spcAft>
              <a:buSzPts val="1900"/>
              <a:buNone/>
            </a:pPr>
            <a:r>
              <a:rPr lang="en-US" sz="1900">
                <a:solidFill>
                  <a:schemeClr val="dk1"/>
                </a:solidFill>
              </a:rPr>
              <a:t>Making predictions is fast (no complicated calculations, just looking up constants in the tree.</a:t>
            </a:r>
            <a:endParaRPr/>
          </a:p>
          <a:p>
            <a:pPr indent="0" lvl="0" marL="0" rtl="0" algn="ctr">
              <a:lnSpc>
                <a:spcPct val="70000"/>
              </a:lnSpc>
              <a:spcBef>
                <a:spcPts val="1400"/>
              </a:spcBef>
              <a:spcAft>
                <a:spcPts val="0"/>
              </a:spcAft>
              <a:buSzPts val="1900"/>
              <a:buNone/>
            </a:pPr>
            <a:r>
              <a:rPr lang="en-US" sz="1900">
                <a:solidFill>
                  <a:schemeClr val="dk1"/>
                </a:solidFill>
              </a:rPr>
              <a:t>It’s easy to understand what variables are important in making the prediction. The internal nodes (splits) are those variables that most largely reduced the SSE.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5400"/>
              <a:buFont typeface="Century Gothic"/>
              <a:buNone/>
            </a:pPr>
            <a:r>
              <a:rPr lang="en-US" sz="5400">
                <a:solidFill>
                  <a:schemeClr val="dk1"/>
                </a:solidFill>
              </a:rPr>
              <a:t>MULTILINEAR REGRESSION</a:t>
            </a:r>
            <a:endParaRPr/>
          </a:p>
        </p:txBody>
      </p:sp>
      <p:sp>
        <p:nvSpPr>
          <p:cNvPr id="212" name="Google Shape;212;p14"/>
          <p:cNvSpPr txBox="1"/>
          <p:nvPr>
            <p:ph idx="1" type="body"/>
          </p:nvPr>
        </p:nvSpPr>
        <p:spPr>
          <a:xfrm>
            <a:off x="522141" y="2091891"/>
            <a:ext cx="11145635" cy="420624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203200" lvl="0" marL="182880" rtl="0" algn="l">
              <a:lnSpc>
                <a:spcPct val="90000"/>
              </a:lnSpc>
              <a:spcBef>
                <a:spcPts val="0"/>
              </a:spcBef>
              <a:spcAft>
                <a:spcPts val="0"/>
              </a:spcAft>
              <a:buSzPts val="3200"/>
              <a:buChar char="▪"/>
            </a:pPr>
            <a:r>
              <a:rPr lang="en-US" sz="3200">
                <a:solidFill>
                  <a:schemeClr val="dk1"/>
                </a:solidFill>
              </a:rPr>
              <a:t>Method used to determine important variables: Backward Selection.</a:t>
            </a:r>
            <a:endParaRPr/>
          </a:p>
          <a:p>
            <a:pPr indent="-203200" lvl="0" marL="182880" rtl="0" algn="l">
              <a:lnSpc>
                <a:spcPct val="90000"/>
              </a:lnSpc>
              <a:spcBef>
                <a:spcPts val="1400"/>
              </a:spcBef>
              <a:spcAft>
                <a:spcPts val="0"/>
              </a:spcAft>
              <a:buSzPts val="3200"/>
              <a:buChar char="▪"/>
            </a:pPr>
            <a:r>
              <a:rPr lang="en-US" sz="3200">
                <a:solidFill>
                  <a:schemeClr val="dk1"/>
                </a:solidFill>
              </a:rPr>
              <a:t>Removed working day, weekday and actual temperature from model</a:t>
            </a:r>
            <a:endParaRPr/>
          </a:p>
          <a:p>
            <a:pPr indent="-203200" lvl="0" marL="182880" rtl="0" algn="l">
              <a:lnSpc>
                <a:spcPct val="90000"/>
              </a:lnSpc>
              <a:spcBef>
                <a:spcPts val="1400"/>
              </a:spcBef>
              <a:spcAft>
                <a:spcPts val="0"/>
              </a:spcAft>
              <a:buSzPts val="3200"/>
              <a:buChar char="▪"/>
            </a:pPr>
            <a:r>
              <a:rPr lang="en-US" sz="3200">
                <a:solidFill>
                  <a:schemeClr val="dk1"/>
                </a:solidFill>
              </a:rPr>
              <a:t>Original model issues:</a:t>
            </a:r>
            <a:endParaRPr/>
          </a:p>
          <a:p>
            <a:pPr indent="-190500" lvl="1" marL="411480" rtl="0" algn="l">
              <a:lnSpc>
                <a:spcPct val="90000"/>
              </a:lnSpc>
              <a:spcBef>
                <a:spcPts val="400"/>
              </a:spcBef>
              <a:spcAft>
                <a:spcPts val="0"/>
              </a:spcAft>
              <a:buSzPts val="3000"/>
              <a:buChar char="▪"/>
            </a:pPr>
            <a:r>
              <a:rPr lang="en-US" sz="3000">
                <a:solidFill>
                  <a:schemeClr val="dk1"/>
                </a:solidFill>
              </a:rPr>
              <a:t>Year variable had a high effect on model, but was not important for our purposes so it was removed.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5400"/>
              <a:buFont typeface="Century Gothic"/>
              <a:buNone/>
            </a:pPr>
            <a:r>
              <a:rPr lang="en-US" sz="5400">
                <a:solidFill>
                  <a:schemeClr val="dk1"/>
                </a:solidFill>
              </a:rPr>
              <a:t>MULTILINEAR REGRESSION</a:t>
            </a:r>
            <a:br>
              <a:rPr lang="en-US" sz="5400">
                <a:solidFill>
                  <a:schemeClr val="dk1"/>
                </a:solidFill>
              </a:rPr>
            </a:br>
            <a:r>
              <a:rPr lang="en-US" sz="5400">
                <a:solidFill>
                  <a:schemeClr val="dk1"/>
                </a:solidFill>
              </a:rPr>
              <a:t>ANALYSIS</a:t>
            </a:r>
            <a:endParaRPr/>
          </a:p>
        </p:txBody>
      </p:sp>
      <p:pic>
        <p:nvPicPr>
          <p:cNvPr id="218" name="Google Shape;218;p15"/>
          <p:cNvPicPr preferRelativeResize="0"/>
          <p:nvPr/>
        </p:nvPicPr>
        <p:blipFill rotWithShape="1">
          <a:blip r:embed="rId3">
            <a:alphaModFix/>
          </a:blip>
          <a:srcRect b="0" l="0" r="0" t="0"/>
          <a:stretch/>
        </p:blipFill>
        <p:spPr>
          <a:xfrm>
            <a:off x="2439783" y="2124977"/>
            <a:ext cx="6481520" cy="42415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5400"/>
              <a:buFont typeface="Century Gothic"/>
              <a:buNone/>
            </a:pPr>
            <a:r>
              <a:rPr lang="en-US" sz="5400">
                <a:solidFill>
                  <a:schemeClr val="dk1"/>
                </a:solidFill>
              </a:rPr>
              <a:t>MULTILINEAR REGRESSION</a:t>
            </a:r>
            <a:br>
              <a:rPr lang="en-US" sz="5400">
                <a:solidFill>
                  <a:schemeClr val="dk1"/>
                </a:solidFill>
              </a:rPr>
            </a:br>
            <a:r>
              <a:rPr lang="en-US" sz="5400">
                <a:solidFill>
                  <a:schemeClr val="dk1"/>
                </a:solidFill>
              </a:rPr>
              <a:t>ANALYSIS</a:t>
            </a:r>
            <a:endParaRPr/>
          </a:p>
        </p:txBody>
      </p:sp>
      <p:sp>
        <p:nvSpPr>
          <p:cNvPr id="224" name="Google Shape;224;p16"/>
          <p:cNvSpPr txBox="1"/>
          <p:nvPr/>
        </p:nvSpPr>
        <p:spPr>
          <a:xfrm>
            <a:off x="2774310" y="4375254"/>
            <a:ext cx="6306032"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Century Gothic"/>
                <a:ea typeface="Century Gothic"/>
                <a:cs typeface="Century Gothic"/>
                <a:sym typeface="Century Gothic"/>
              </a:rPr>
              <a:t>Multiple R-Squared Value = .584</a:t>
            </a:r>
            <a:endParaRPr/>
          </a:p>
          <a:p>
            <a:pPr indent="0" lvl="0" marL="0" marR="0" rtl="0" algn="l">
              <a:spcBef>
                <a:spcPts val="0"/>
              </a:spcBef>
              <a:spcAft>
                <a:spcPts val="0"/>
              </a:spcAft>
              <a:buNone/>
            </a:pPr>
            <a:r>
              <a:rPr lang="en-US" sz="2800">
                <a:solidFill>
                  <a:schemeClr val="dk1"/>
                </a:solidFill>
                <a:latin typeface="Century Gothic"/>
                <a:ea typeface="Century Gothic"/>
                <a:cs typeface="Century Gothic"/>
                <a:sym typeface="Century Gothic"/>
              </a:rPr>
              <a:t>Lowest Cross Validation MSE achieved = 1649346</a:t>
            </a:r>
            <a:endParaRPr/>
          </a:p>
        </p:txBody>
      </p:sp>
      <p:pic>
        <p:nvPicPr>
          <p:cNvPr id="225" name="Google Shape;225;p16"/>
          <p:cNvPicPr preferRelativeResize="0"/>
          <p:nvPr/>
        </p:nvPicPr>
        <p:blipFill rotWithShape="1">
          <a:blip r:embed="rId3">
            <a:alphaModFix/>
          </a:blip>
          <a:srcRect b="0" l="0" r="0" t="0"/>
          <a:stretch/>
        </p:blipFill>
        <p:spPr>
          <a:xfrm>
            <a:off x="2686566" y="2324195"/>
            <a:ext cx="6481520" cy="151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7"/>
          <p:cNvPicPr preferRelativeResize="0"/>
          <p:nvPr/>
        </p:nvPicPr>
        <p:blipFill rotWithShape="1">
          <a:blip r:embed="rId3">
            <a:alphaModFix/>
          </a:blip>
          <a:srcRect b="0" l="0" r="0" t="0"/>
          <a:stretch/>
        </p:blipFill>
        <p:spPr>
          <a:xfrm>
            <a:off x="1424608" y="0"/>
            <a:ext cx="9342783" cy="68530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18"/>
          <p:cNvPicPr preferRelativeResize="0"/>
          <p:nvPr/>
        </p:nvPicPr>
        <p:blipFill rotWithShape="1">
          <a:blip r:embed="rId3">
            <a:alphaModFix/>
          </a:blip>
          <a:srcRect b="0" l="0" r="0" t="0"/>
          <a:stretch/>
        </p:blipFill>
        <p:spPr>
          <a:xfrm>
            <a:off x="1424608" y="-11317"/>
            <a:ext cx="9342783" cy="68693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9"/>
          <p:cNvPicPr preferRelativeResize="0"/>
          <p:nvPr/>
        </p:nvPicPr>
        <p:blipFill rotWithShape="1">
          <a:blip r:embed="rId3">
            <a:alphaModFix/>
          </a:blip>
          <a:srcRect b="0" l="553" r="0" t="0"/>
          <a:stretch/>
        </p:blipFill>
        <p:spPr>
          <a:xfrm>
            <a:off x="1431757" y="0"/>
            <a:ext cx="9380621" cy="68496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9600"/>
              <a:buFont typeface="Century Gothic"/>
              <a:buNone/>
            </a:pPr>
            <a:r>
              <a:rPr lang="en-US" sz="9600">
                <a:solidFill>
                  <a:schemeClr val="dk1"/>
                </a:solidFill>
              </a:rPr>
              <a:t>BACKGROUND</a:t>
            </a:r>
            <a:endParaRPr/>
          </a:p>
        </p:txBody>
      </p:sp>
      <p:sp>
        <p:nvSpPr>
          <p:cNvPr id="121" name="Google Shape;121;p2"/>
          <p:cNvSpPr txBox="1"/>
          <p:nvPr>
            <p:ph idx="1" type="body"/>
          </p:nvPr>
        </p:nvSpPr>
        <p:spPr>
          <a:xfrm>
            <a:off x="1202919" y="1884947"/>
            <a:ext cx="9784079" cy="4299285"/>
          </a:xfrm>
          <a:prstGeom prst="rect">
            <a:avLst/>
          </a:prstGeom>
          <a:blipFill rotWithShape="1">
            <a:blip r:embed="rId3">
              <a:alphaModFix/>
            </a:blip>
            <a:stretch>
              <a:fillRect b="-4679" l="-1370" r="0" t="0"/>
            </a:stretch>
          </a:blip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lang="en-US"/>
              <a:t> </a:t>
            </a:r>
            <a:endParaRPr/>
          </a:p>
        </p:txBody>
      </p:sp>
      <p:sp>
        <p:nvSpPr>
          <p:cNvPr id="122" name="Google Shape;122;p2"/>
          <p:cNvSpPr txBox="1"/>
          <p:nvPr/>
        </p:nvSpPr>
        <p:spPr>
          <a:xfrm>
            <a:off x="0" y="6288505"/>
            <a:ext cx="12191999" cy="569494"/>
          </a:xfrm>
          <a:prstGeom prst="rect">
            <a:avLst/>
          </a:prstGeom>
          <a:noFill/>
          <a:ln>
            <a:noFill/>
          </a:ln>
        </p:spPr>
        <p:txBody>
          <a:bodyPr anchorCtr="0" anchor="t" bIns="45700" lIns="91425" spcFirstLastPara="1" rIns="91425" wrap="square" tIns="45700">
            <a:normAutofit/>
          </a:bodyPr>
          <a:lstStyle/>
          <a:p>
            <a:pPr indent="-44450" lvl="0" marL="0" marR="0" rtl="0" algn="l">
              <a:lnSpc>
                <a:spcPct val="100000"/>
              </a:lnSpc>
              <a:spcBef>
                <a:spcPts val="0"/>
              </a:spcBef>
              <a:spcAft>
                <a:spcPts val="0"/>
              </a:spcAft>
              <a:buClr>
                <a:schemeClr val="lt1"/>
              </a:buClr>
              <a:buSzPts val="700"/>
              <a:buFont typeface="Century Gothic"/>
              <a:buAutoNum type="arabicPeriod"/>
            </a:pPr>
            <a:r>
              <a:rPr b="0" i="0" lang="en-US" sz="700" u="sng" cap="none" strike="noStrike">
                <a:solidFill>
                  <a:schemeClr val="lt1"/>
                </a:solidFill>
                <a:latin typeface="Century Gothic"/>
                <a:ea typeface="Century Gothic"/>
                <a:cs typeface="Century Gothic"/>
                <a:sym typeface="Century Gothic"/>
                <a:hlinkClick r:id="rId4">
                  <a:extLst>
                    <a:ext uri="{A12FA001-AC4F-418D-AE19-62706E023703}">
                      <ahyp:hlinkClr val="tx"/>
                    </a:ext>
                  </a:extLst>
                </a:hlinkClick>
              </a:rPr>
              <a:t>http://capitalbikeshare.com/system-data</a:t>
            </a:r>
            <a:endParaRPr b="0" i="0" sz="700" u="none" cap="none" strike="noStrike">
              <a:solidFill>
                <a:schemeClr val="lt1"/>
              </a:solidFill>
              <a:latin typeface="Century Gothic"/>
              <a:ea typeface="Century Gothic"/>
              <a:cs typeface="Century Gothic"/>
              <a:sym typeface="Century Gothic"/>
            </a:endParaRPr>
          </a:p>
          <a:p>
            <a:pPr indent="-44450" lvl="0" marL="0" marR="0" rtl="0" algn="l">
              <a:lnSpc>
                <a:spcPct val="100000"/>
              </a:lnSpc>
              <a:spcBef>
                <a:spcPts val="0"/>
              </a:spcBef>
              <a:spcAft>
                <a:spcPts val="0"/>
              </a:spcAft>
              <a:buClr>
                <a:schemeClr val="lt1"/>
              </a:buClr>
              <a:buSzPts val="700"/>
              <a:buFont typeface="Century Gothic"/>
              <a:buAutoNum type="arabicPeriod"/>
            </a:pPr>
            <a:r>
              <a:rPr b="0" i="0" lang="en-US" sz="700" u="sng" cap="none" strike="noStrike">
                <a:solidFill>
                  <a:schemeClr val="lt1"/>
                </a:solidFill>
                <a:latin typeface="Century Gothic"/>
                <a:ea typeface="Century Gothic"/>
                <a:cs typeface="Century Gothic"/>
                <a:sym typeface="Century Gothic"/>
                <a:hlinkClick r:id="rId5">
                  <a:extLst>
                    <a:ext uri="{A12FA001-AC4F-418D-AE19-62706E023703}">
                      <ahyp:hlinkClr val="tx"/>
                    </a:ext>
                  </a:extLst>
                </a:hlinkClick>
              </a:rPr>
              <a:t>http://dchr.dc.gov/page/holiday-schedule</a:t>
            </a:r>
            <a:endParaRPr b="0" i="0" sz="700" u="none" cap="none" strike="noStrike">
              <a:solidFill>
                <a:schemeClr val="lt1"/>
              </a:solidFill>
              <a:latin typeface="Century Gothic"/>
              <a:ea typeface="Century Gothic"/>
              <a:cs typeface="Century Gothic"/>
              <a:sym typeface="Century Gothic"/>
            </a:endParaRPr>
          </a:p>
          <a:p>
            <a:pPr indent="-44450" lvl="0" marL="0" marR="0" rtl="0" algn="l">
              <a:lnSpc>
                <a:spcPct val="100000"/>
              </a:lnSpc>
              <a:spcBef>
                <a:spcPts val="0"/>
              </a:spcBef>
              <a:spcAft>
                <a:spcPts val="0"/>
              </a:spcAft>
              <a:buClr>
                <a:schemeClr val="lt1"/>
              </a:buClr>
              <a:buSzPts val="700"/>
              <a:buFont typeface="Century Gothic"/>
              <a:buAutoNum type="arabicPeriod"/>
            </a:pPr>
            <a:r>
              <a:rPr b="0" i="0" lang="en-US" sz="700" u="sng" cap="none" strike="noStrike">
                <a:solidFill>
                  <a:schemeClr val="lt1"/>
                </a:solidFill>
                <a:latin typeface="Century Gothic"/>
                <a:ea typeface="Century Gothic"/>
                <a:cs typeface="Century Gothic"/>
                <a:sym typeface="Century Gothic"/>
                <a:hlinkClick r:id="rId6">
                  <a:extLst>
                    <a:ext uri="{A12FA001-AC4F-418D-AE19-62706E023703}">
                      <ahyp:hlinkClr val="tx"/>
                    </a:ext>
                  </a:extLst>
                </a:hlinkClick>
              </a:rPr>
              <a:t>http://www.freemeteo.com</a:t>
            </a:r>
            <a:endParaRPr b="0" i="0" sz="700" u="none" cap="none" strike="noStrike">
              <a:solidFill>
                <a:schemeClr val="lt1"/>
              </a:solidFill>
              <a:latin typeface="Century Gothic"/>
              <a:ea typeface="Century Gothic"/>
              <a:cs typeface="Century Gothic"/>
              <a:sym typeface="Century Gothic"/>
            </a:endParaRPr>
          </a:p>
          <a:p>
            <a:pPr indent="-44450" lvl="0" marL="0" marR="0" rtl="0" algn="l">
              <a:lnSpc>
                <a:spcPct val="100000"/>
              </a:lnSpc>
              <a:spcBef>
                <a:spcPts val="0"/>
              </a:spcBef>
              <a:spcAft>
                <a:spcPts val="0"/>
              </a:spcAft>
              <a:buClr>
                <a:schemeClr val="lt1"/>
              </a:buClr>
              <a:buSzPts val="700"/>
              <a:buFont typeface="Century Gothic"/>
              <a:buAutoNum type="arabicPeriod"/>
            </a:pPr>
            <a:r>
              <a:rPr b="0" i="0" lang="en-US" sz="700" u="sng" cap="none" strike="noStrike">
                <a:solidFill>
                  <a:schemeClr val="lt1"/>
                </a:solidFill>
                <a:latin typeface="Century Gothic"/>
                <a:ea typeface="Century Gothic"/>
                <a:cs typeface="Century Gothic"/>
                <a:sym typeface="Century Gothic"/>
                <a:hlinkClick r:id="rId7">
                  <a:extLst>
                    <a:ext uri="{A12FA001-AC4F-418D-AE19-62706E023703}">
                      <ahyp:hlinkClr val="tx"/>
                    </a:ext>
                  </a:extLst>
                </a:hlinkClick>
              </a:rPr>
              <a:t>https://www.kaggle.com/marklvl/bike-sharing-dataset</a:t>
            </a:r>
            <a:endParaRPr b="0" i="0" sz="7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0"/>
          <p:cNvPicPr preferRelativeResize="0"/>
          <p:nvPr/>
        </p:nvPicPr>
        <p:blipFill rotWithShape="1">
          <a:blip r:embed="rId3">
            <a:alphaModFix/>
          </a:blip>
          <a:srcRect b="0" l="0" r="0" t="0"/>
          <a:stretch/>
        </p:blipFill>
        <p:spPr>
          <a:xfrm>
            <a:off x="1206006" y="0"/>
            <a:ext cx="9779988"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21"/>
          <p:cNvSpPr/>
          <p:nvPr/>
        </p:nvSpPr>
        <p:spPr>
          <a:xfrm>
            <a:off x="3048" y="176109"/>
            <a:ext cx="12188952" cy="1645919"/>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0" y="0"/>
            <a:ext cx="4616338"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2" name="Google Shape;252;p21"/>
          <p:cNvSpPr/>
          <p:nvPr/>
        </p:nvSpPr>
        <p:spPr>
          <a:xfrm>
            <a:off x="0" y="176981"/>
            <a:ext cx="4686300" cy="16395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53" name="Google Shape;253;p21"/>
          <p:cNvSpPr txBox="1"/>
          <p:nvPr>
            <p:ph type="title"/>
          </p:nvPr>
        </p:nvSpPr>
        <p:spPr>
          <a:xfrm>
            <a:off x="634277" y="284176"/>
            <a:ext cx="3670874"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Century Gothic"/>
              <a:buNone/>
            </a:pPr>
            <a:r>
              <a:rPr lang="en-US">
                <a:solidFill>
                  <a:schemeClr val="dk1"/>
                </a:solidFill>
              </a:rPr>
              <a:t>REGRESSION TREE</a:t>
            </a:r>
            <a:endParaRPr/>
          </a:p>
        </p:txBody>
      </p:sp>
      <p:sp>
        <p:nvSpPr>
          <p:cNvPr id="254" name="Google Shape;254;p21"/>
          <p:cNvSpPr txBox="1"/>
          <p:nvPr>
            <p:ph idx="2" type="body"/>
          </p:nvPr>
        </p:nvSpPr>
        <p:spPr>
          <a:xfrm>
            <a:off x="634277" y="2011680"/>
            <a:ext cx="3676678" cy="420624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Clr>
                <a:srgbClr val="FFFFFF"/>
              </a:buClr>
              <a:buSzPts val="2035"/>
              <a:buChar char="▪"/>
            </a:pPr>
            <a:r>
              <a:rPr lang="en-US" sz="2035"/>
              <a:t>we create a training set, and fit the tree to the training data </a:t>
            </a:r>
            <a:endParaRPr/>
          </a:p>
          <a:p>
            <a:pPr indent="-182880" lvl="0" marL="182880" rtl="0" algn="l">
              <a:lnSpc>
                <a:spcPct val="90000"/>
              </a:lnSpc>
              <a:spcBef>
                <a:spcPts val="1400"/>
              </a:spcBef>
              <a:spcAft>
                <a:spcPts val="0"/>
              </a:spcAft>
              <a:buClr>
                <a:srgbClr val="FFFFFF"/>
              </a:buClr>
              <a:buSzPts val="2035"/>
              <a:buChar char="▪"/>
            </a:pPr>
            <a:r>
              <a:rPr lang="en-US" sz="2035"/>
              <a:t>We find the variables actually used </a:t>
            </a:r>
            <a:endParaRPr/>
          </a:p>
          <a:p>
            <a:pPr indent="0" lvl="0" marL="0" rtl="0" algn="l">
              <a:lnSpc>
                <a:spcPct val="90000"/>
              </a:lnSpc>
              <a:spcBef>
                <a:spcPts val="1400"/>
              </a:spcBef>
              <a:spcAft>
                <a:spcPts val="0"/>
              </a:spcAft>
              <a:buClr>
                <a:srgbClr val="FFFFFF"/>
              </a:buClr>
              <a:buSzPts val="2035"/>
              <a:buNone/>
            </a:pPr>
            <a:r>
              <a:rPr lang="en-US" sz="2035"/>
              <a:t>"tempdenorm“, "season“,"humiditydenorm“,  "month“,     "windspeeddenorm“</a:t>
            </a:r>
            <a:endParaRPr/>
          </a:p>
          <a:p>
            <a:pPr indent="-182880" lvl="0" marL="182880" rtl="0" algn="l">
              <a:lnSpc>
                <a:spcPct val="90000"/>
              </a:lnSpc>
              <a:spcBef>
                <a:spcPts val="1400"/>
              </a:spcBef>
              <a:spcAft>
                <a:spcPts val="0"/>
              </a:spcAft>
              <a:buClr>
                <a:srgbClr val="FFFFFF"/>
              </a:buClr>
              <a:buSzPts val="2035"/>
              <a:buChar char="▪"/>
            </a:pPr>
            <a:r>
              <a:rPr lang="en-US" sz="2035"/>
              <a:t>Terminal Nodes : 14</a:t>
            </a:r>
            <a:endParaRPr/>
          </a:p>
          <a:p>
            <a:pPr indent="-182880" lvl="0" marL="182880" rtl="0" algn="l">
              <a:lnSpc>
                <a:spcPct val="90000"/>
              </a:lnSpc>
              <a:spcBef>
                <a:spcPts val="1400"/>
              </a:spcBef>
              <a:spcAft>
                <a:spcPts val="0"/>
              </a:spcAft>
              <a:buClr>
                <a:srgbClr val="FFFFFF"/>
              </a:buClr>
              <a:buSzPts val="2035"/>
              <a:buChar char="▪"/>
            </a:pPr>
            <a:r>
              <a:rPr lang="en-US" sz="2035"/>
              <a:t>residual mean deviance:  1298000 = 455600000 / 351</a:t>
            </a:r>
            <a:endParaRPr/>
          </a:p>
          <a:p>
            <a:pPr indent="-53657" lvl="0" marL="182880" rtl="0" algn="l">
              <a:lnSpc>
                <a:spcPct val="90000"/>
              </a:lnSpc>
              <a:spcBef>
                <a:spcPts val="1400"/>
              </a:spcBef>
              <a:spcAft>
                <a:spcPts val="0"/>
              </a:spcAft>
              <a:buSzPts val="2035"/>
              <a:buNone/>
            </a:pPr>
            <a:r>
              <a:t/>
            </a:r>
            <a:endParaRPr sz="2035"/>
          </a:p>
        </p:txBody>
      </p:sp>
      <p:sp>
        <p:nvSpPr>
          <p:cNvPr id="255" name="Google Shape;255;p21"/>
          <p:cNvSpPr/>
          <p:nvPr/>
        </p:nvSpPr>
        <p:spPr>
          <a:xfrm>
            <a:off x="4625190" y="0"/>
            <a:ext cx="75669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256" name="Google Shape;256;p21"/>
          <p:cNvPicPr preferRelativeResize="0"/>
          <p:nvPr>
            <p:ph idx="1" type="body"/>
          </p:nvPr>
        </p:nvPicPr>
        <p:blipFill rotWithShape="1">
          <a:blip r:embed="rId3">
            <a:alphaModFix/>
          </a:blip>
          <a:srcRect b="0" l="0" r="0" t="0"/>
          <a:stretch/>
        </p:blipFill>
        <p:spPr>
          <a:xfrm>
            <a:off x="4945232" y="1935737"/>
            <a:ext cx="6905260" cy="480855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22"/>
          <p:cNvPicPr preferRelativeResize="0"/>
          <p:nvPr/>
        </p:nvPicPr>
        <p:blipFill rotWithShape="1">
          <a:blip r:embed="rId3">
            <a:alphaModFix/>
          </a:blip>
          <a:srcRect b="0" l="0" r="0" t="0"/>
          <a:stretch/>
        </p:blipFill>
        <p:spPr>
          <a:xfrm>
            <a:off x="1143000" y="295875"/>
            <a:ext cx="8889492" cy="6562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3"/>
          <p:cNvPicPr preferRelativeResize="0"/>
          <p:nvPr/>
        </p:nvPicPr>
        <p:blipFill rotWithShape="1">
          <a:blip r:embed="rId3">
            <a:alphaModFix/>
          </a:blip>
          <a:srcRect b="0" l="0" r="0" t="0"/>
          <a:stretch/>
        </p:blipFill>
        <p:spPr>
          <a:xfrm>
            <a:off x="1451229" y="101531"/>
            <a:ext cx="9015222" cy="66549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0" name="Shape 270"/>
        <p:cNvGrpSpPr/>
        <p:nvPr/>
      </p:nvGrpSpPr>
      <p:grpSpPr>
        <a:xfrm>
          <a:off x="0" y="0"/>
          <a:ext cx="0" cy="0"/>
          <a:chOff x="0" y="0"/>
          <a:chExt cx="0" cy="0"/>
        </a:xfrm>
      </p:grpSpPr>
      <p:sp>
        <p:nvSpPr>
          <p:cNvPr id="271" name="Google Shape;271;p24"/>
          <p:cNvSpPr/>
          <p:nvPr/>
        </p:nvSpPr>
        <p:spPr>
          <a:xfrm>
            <a:off x="3048" y="176109"/>
            <a:ext cx="12188952" cy="1645919"/>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0" y="0"/>
            <a:ext cx="4616338"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3" name="Google Shape;273;p24"/>
          <p:cNvSpPr/>
          <p:nvPr/>
        </p:nvSpPr>
        <p:spPr>
          <a:xfrm>
            <a:off x="0" y="176981"/>
            <a:ext cx="4686300" cy="16395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74" name="Google Shape;274;p24"/>
          <p:cNvSpPr txBox="1"/>
          <p:nvPr>
            <p:ph type="title"/>
          </p:nvPr>
        </p:nvSpPr>
        <p:spPr>
          <a:xfrm>
            <a:off x="634277" y="284176"/>
            <a:ext cx="3670874" cy="1508760"/>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chemeClr val="dk1"/>
              </a:buClr>
              <a:buSzPts val="4000"/>
              <a:buFont typeface="Century Gothic"/>
              <a:buNone/>
            </a:pPr>
            <a:r>
              <a:rPr lang="en-US">
                <a:solidFill>
                  <a:schemeClr val="dk1"/>
                </a:solidFill>
              </a:rPr>
              <a:t>PRUNE TREE</a:t>
            </a:r>
            <a:endParaRPr/>
          </a:p>
        </p:txBody>
      </p:sp>
      <p:sp>
        <p:nvSpPr>
          <p:cNvPr id="275" name="Google Shape;275;p24"/>
          <p:cNvSpPr txBox="1"/>
          <p:nvPr>
            <p:ph idx="1" type="body"/>
          </p:nvPr>
        </p:nvSpPr>
        <p:spPr>
          <a:xfrm>
            <a:off x="634277" y="2011680"/>
            <a:ext cx="3676678" cy="42062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800"/>
              <a:buNone/>
            </a:pPr>
            <a:r>
              <a:rPr lang="en-US"/>
              <a:t>We pruned the tree (by doing cross validation on the training dataset to determine the best tree) </a:t>
            </a:r>
            <a:endParaRPr/>
          </a:p>
          <a:p>
            <a:pPr indent="0" lvl="0" marL="0" rtl="0" algn="l">
              <a:lnSpc>
                <a:spcPct val="90000"/>
              </a:lnSpc>
              <a:spcBef>
                <a:spcPts val="1400"/>
              </a:spcBef>
              <a:spcAft>
                <a:spcPts val="0"/>
              </a:spcAft>
              <a:buSzPts val="1800"/>
              <a:buNone/>
            </a:pPr>
            <a:r>
              <a:rPr lang="en-US"/>
              <a:t>We use pruned tree to make prediction on the test data</a:t>
            </a:r>
            <a:endParaRPr/>
          </a:p>
          <a:p>
            <a:pPr indent="0" lvl="0" marL="0" rtl="0" algn="l">
              <a:lnSpc>
                <a:spcPct val="90000"/>
              </a:lnSpc>
              <a:spcBef>
                <a:spcPts val="1400"/>
              </a:spcBef>
              <a:spcAft>
                <a:spcPts val="0"/>
              </a:spcAft>
              <a:buSzPts val="1800"/>
              <a:buNone/>
            </a:pPr>
            <a:r>
              <a:rPr lang="en-US"/>
              <a:t>we calculated the predicted value of DV on the test data using the trained model </a:t>
            </a:r>
            <a:endParaRPr/>
          </a:p>
          <a:p>
            <a:pPr indent="0" lvl="0" marL="0" rtl="0" algn="l">
              <a:lnSpc>
                <a:spcPct val="90000"/>
              </a:lnSpc>
              <a:spcBef>
                <a:spcPts val="1400"/>
              </a:spcBef>
              <a:spcAft>
                <a:spcPts val="0"/>
              </a:spcAft>
              <a:buSzPts val="1800"/>
              <a:buNone/>
            </a:pPr>
            <a:r>
              <a:rPr lang="en-US"/>
              <a:t>We Calculated the Mean Squared Error to be 2052060</a:t>
            </a:r>
            <a:endParaRPr/>
          </a:p>
          <a:p>
            <a:pPr indent="0" lvl="0" marL="0" rtl="0" algn="l">
              <a:lnSpc>
                <a:spcPct val="90000"/>
              </a:lnSpc>
              <a:spcBef>
                <a:spcPts val="1400"/>
              </a:spcBef>
              <a:spcAft>
                <a:spcPts val="0"/>
              </a:spcAft>
              <a:buSzPts val="1800"/>
              <a:buNone/>
            </a:pPr>
            <a:r>
              <a:t/>
            </a:r>
            <a:endParaRPr/>
          </a:p>
        </p:txBody>
      </p:sp>
      <p:sp>
        <p:nvSpPr>
          <p:cNvPr id="276" name="Google Shape;276;p24"/>
          <p:cNvSpPr/>
          <p:nvPr/>
        </p:nvSpPr>
        <p:spPr>
          <a:xfrm>
            <a:off x="4625190" y="0"/>
            <a:ext cx="75668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pic>
        <p:nvPicPr>
          <p:cNvPr id="277" name="Google Shape;277;p24"/>
          <p:cNvPicPr preferRelativeResize="0"/>
          <p:nvPr/>
        </p:nvPicPr>
        <p:blipFill rotWithShape="1">
          <a:blip r:embed="rId3">
            <a:alphaModFix/>
          </a:blip>
          <a:srcRect b="0" l="0" r="0" t="0"/>
          <a:stretch/>
        </p:blipFill>
        <p:spPr>
          <a:xfrm>
            <a:off x="5262368" y="1988815"/>
            <a:ext cx="6453382" cy="46930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25"/>
          <p:cNvPicPr preferRelativeResize="0"/>
          <p:nvPr/>
        </p:nvPicPr>
        <p:blipFill rotWithShape="1">
          <a:blip r:embed="rId3">
            <a:alphaModFix/>
          </a:blip>
          <a:srcRect b="0" l="0" r="0" t="0"/>
          <a:stretch/>
        </p:blipFill>
        <p:spPr>
          <a:xfrm>
            <a:off x="2162746" y="294899"/>
            <a:ext cx="7866507" cy="64691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5400"/>
              <a:buFont typeface="Century Gothic"/>
              <a:buNone/>
            </a:pPr>
            <a:r>
              <a:rPr lang="en-US" sz="5400">
                <a:solidFill>
                  <a:schemeClr val="dk1"/>
                </a:solidFill>
              </a:rPr>
              <a:t>CONCLUSION</a:t>
            </a:r>
            <a:endParaRPr/>
          </a:p>
        </p:txBody>
      </p:sp>
      <p:sp>
        <p:nvSpPr>
          <p:cNvPr id="288" name="Google Shape;288;p26"/>
          <p:cNvSpPr txBox="1"/>
          <p:nvPr>
            <p:ph idx="1" type="body"/>
          </p:nvPr>
        </p:nvSpPr>
        <p:spPr>
          <a:xfrm>
            <a:off x="1202919" y="2821670"/>
            <a:ext cx="9784080" cy="2873277"/>
          </a:xfrm>
          <a:prstGeom prst="rect">
            <a:avLst/>
          </a:prstGeom>
          <a:noFill/>
          <a:ln>
            <a:noFill/>
          </a:ln>
        </p:spPr>
        <p:txBody>
          <a:bodyPr anchorCtr="0" anchor="t" bIns="45700" lIns="91425" spcFirstLastPara="1" rIns="91425" wrap="square" tIns="45700">
            <a:normAutofit/>
          </a:bodyPr>
          <a:lstStyle/>
          <a:p>
            <a:pPr indent="-285750" lvl="0" marL="285750" rtl="0" algn="l">
              <a:lnSpc>
                <a:spcPct val="95000"/>
              </a:lnSpc>
              <a:spcBef>
                <a:spcPts val="0"/>
              </a:spcBef>
              <a:spcAft>
                <a:spcPts val="0"/>
              </a:spcAft>
              <a:buSzPts val="3200"/>
              <a:buFont typeface="Arial"/>
              <a:buChar char="•"/>
            </a:pPr>
            <a:r>
              <a:rPr lang="en-US" sz="3200">
                <a:solidFill>
                  <a:schemeClr val="dk1"/>
                </a:solidFill>
              </a:rPr>
              <a:t>Choice of model: Multi Linear Regression</a:t>
            </a:r>
            <a:endParaRPr/>
          </a:p>
          <a:p>
            <a:pPr indent="-285750" lvl="1" marL="742950" rtl="0" algn="l">
              <a:lnSpc>
                <a:spcPct val="90000"/>
              </a:lnSpc>
              <a:spcBef>
                <a:spcPts val="400"/>
              </a:spcBef>
              <a:spcAft>
                <a:spcPts val="0"/>
              </a:spcAft>
              <a:buSzPts val="2000"/>
              <a:buFont typeface="Arial"/>
              <a:buChar char="•"/>
            </a:pPr>
            <a:r>
              <a:rPr lang="en-US" sz="2000">
                <a:solidFill>
                  <a:schemeClr val="dk1"/>
                </a:solidFill>
              </a:rPr>
              <a:t>Attained lower MSE</a:t>
            </a:r>
            <a:endParaRPr/>
          </a:p>
          <a:p>
            <a:pPr indent="-158750" lvl="1" marL="742950" rtl="0" algn="l">
              <a:lnSpc>
                <a:spcPct val="90000"/>
              </a:lnSpc>
              <a:spcBef>
                <a:spcPts val="600"/>
              </a:spcBef>
              <a:spcAft>
                <a:spcPts val="0"/>
              </a:spcAft>
              <a:buSzPts val="2000"/>
              <a:buFont typeface="Arial"/>
              <a:buNone/>
            </a:pPr>
            <a:r>
              <a:t/>
            </a:r>
            <a:endParaRPr sz="2000">
              <a:solidFill>
                <a:schemeClr val="dk1"/>
              </a:solidFill>
            </a:endParaRPr>
          </a:p>
          <a:p>
            <a:pPr indent="-285750" lvl="0" marL="285750" rtl="0" algn="l">
              <a:lnSpc>
                <a:spcPct val="95000"/>
              </a:lnSpc>
              <a:spcBef>
                <a:spcPts val="1600"/>
              </a:spcBef>
              <a:spcAft>
                <a:spcPts val="0"/>
              </a:spcAft>
              <a:buSzPts val="3200"/>
              <a:buFont typeface="Arial"/>
              <a:buChar char="•"/>
            </a:pPr>
            <a:r>
              <a:rPr lang="en-US" sz="3200">
                <a:solidFill>
                  <a:schemeClr val="dk1"/>
                </a:solidFill>
              </a:rPr>
              <a:t>To make the model stronger we should probably consider other variables</a:t>
            </a:r>
            <a:endParaRPr/>
          </a:p>
          <a:p>
            <a:pPr indent="-285750" lvl="1" marL="742950" rtl="0" algn="l">
              <a:lnSpc>
                <a:spcPct val="90000"/>
              </a:lnSpc>
              <a:spcBef>
                <a:spcPts val="400"/>
              </a:spcBef>
              <a:spcAft>
                <a:spcPts val="0"/>
              </a:spcAft>
              <a:buSzPts val="2000"/>
              <a:buFont typeface="Arial"/>
              <a:buChar char="•"/>
            </a:pPr>
            <a:r>
              <a:rPr lang="en-US" sz="2000">
                <a:solidFill>
                  <a:schemeClr val="dk1"/>
                </a:solidFill>
              </a:rPr>
              <a:t>Such as hourly rentals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5400"/>
              <a:buFont typeface="Century Gothic"/>
              <a:buNone/>
            </a:pPr>
            <a:r>
              <a:rPr lang="en-US" sz="5400">
                <a:solidFill>
                  <a:schemeClr val="dk1"/>
                </a:solidFill>
              </a:rPr>
              <a:t>PRACTICAL IMPLICATIONS</a:t>
            </a:r>
            <a:endParaRPr/>
          </a:p>
        </p:txBody>
      </p:sp>
      <p:sp>
        <p:nvSpPr>
          <p:cNvPr id="294" name="Google Shape;294;p27"/>
          <p:cNvSpPr/>
          <p:nvPr/>
        </p:nvSpPr>
        <p:spPr>
          <a:xfrm>
            <a:off x="453189" y="2551837"/>
            <a:ext cx="11285621" cy="34163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entury Gothic"/>
                <a:ea typeface="Century Gothic"/>
                <a:cs typeface="Century Gothic"/>
                <a:sym typeface="Century Gothic"/>
              </a:rPr>
              <a:t>The major usage of this project would be to forecast bike rentals for the coming years based on the independent variables, ‘Time Metrics’ and ‘Weather Records’.  </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entury Gothic"/>
                <a:ea typeface="Century Gothic"/>
                <a:cs typeface="Century Gothic"/>
                <a:sym typeface="Century Gothic"/>
              </a:rPr>
              <a:t>Also, this analysis can be used in helping a company interested in starting a bike sharing service in cities with similar weather conditions as D.C.</a:t>
            </a:r>
            <a:endParaRPr/>
          </a:p>
          <a:p>
            <a:pPr indent="-285750" lvl="0" marL="285750" marR="0" rtl="0" algn="l">
              <a:spcBef>
                <a:spcPts val="0"/>
              </a:spcBef>
              <a:spcAft>
                <a:spcPts val="0"/>
              </a:spcAft>
              <a:buClr>
                <a:schemeClr val="dk1"/>
              </a:buClr>
              <a:buSzPts val="2400"/>
              <a:buFont typeface="Arial"/>
              <a:buChar char="•"/>
            </a:pPr>
            <a:r>
              <a:rPr lang="en-US" sz="2400">
                <a:solidFill>
                  <a:schemeClr val="dk1"/>
                </a:solidFill>
                <a:latin typeface="Century Gothic"/>
                <a:ea typeface="Century Gothic"/>
                <a:cs typeface="Century Gothic"/>
                <a:sym typeface="Century Gothic"/>
              </a:rPr>
              <a:t>China Bike Pile</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entury Gothic"/>
                <a:ea typeface="Century Gothic"/>
                <a:cs typeface="Century Gothic"/>
                <a:sym typeface="Century Gothic"/>
              </a:rPr>
              <a:t>There is a oversupply of bikes in China that ends up in bike graveyard </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entury Gothic"/>
                <a:ea typeface="Century Gothic"/>
                <a:cs typeface="Century Gothic"/>
                <a:sym typeface="Century Gothic"/>
              </a:rPr>
              <a:t>These bikes can be repurposed and used for bike sharing services.</a:t>
            </a:r>
            <a:endParaRPr/>
          </a:p>
          <a:p>
            <a:pPr indent="0" lvl="0" marL="0" marR="0" rtl="0" algn="l">
              <a:spcBef>
                <a:spcPts val="0"/>
              </a:spcBef>
              <a:spcAft>
                <a:spcPts val="0"/>
              </a:spcAft>
              <a:buNone/>
            </a:pPr>
            <a:r>
              <a:t/>
            </a:r>
            <a:endParaRPr sz="24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9600"/>
              <a:buFont typeface="Century Gothic"/>
              <a:buNone/>
            </a:pPr>
            <a:r>
              <a:rPr lang="en-US" sz="9600">
                <a:solidFill>
                  <a:schemeClr val="dk1"/>
                </a:solidFill>
              </a:rPr>
              <a:t>MOTIVATION</a:t>
            </a:r>
            <a:endParaRPr/>
          </a:p>
        </p:txBody>
      </p:sp>
      <p:sp>
        <p:nvSpPr>
          <p:cNvPr id="128" name="Google Shape;128;p3"/>
          <p:cNvSpPr txBox="1"/>
          <p:nvPr>
            <p:ph idx="1" type="body"/>
          </p:nvPr>
        </p:nvSpPr>
        <p:spPr>
          <a:xfrm>
            <a:off x="192505" y="1884947"/>
            <a:ext cx="11879179" cy="4491790"/>
          </a:xfrm>
          <a:prstGeom prst="rect">
            <a:avLst/>
          </a:prstGeom>
          <a:blipFill rotWithShape="1">
            <a:blip r:embed="rId3">
              <a:alphaModFix/>
            </a:blip>
            <a:stretch>
              <a:fillRect b="-3391" l="-923" r="0" t="-2306"/>
            </a:stretch>
          </a:blip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200"/>
              <a:buChar char="▪"/>
            </a:pPr>
            <a:r>
              <a:rPr lang="en-US"/>
              <a:t> </a:t>
            </a:r>
            <a:endParaRPr/>
          </a:p>
        </p:txBody>
      </p:sp>
      <p:sp>
        <p:nvSpPr>
          <p:cNvPr id="129" name="Google Shape;129;p3"/>
          <p:cNvSpPr txBox="1"/>
          <p:nvPr/>
        </p:nvSpPr>
        <p:spPr>
          <a:xfrm>
            <a:off x="0" y="6665495"/>
            <a:ext cx="12191999" cy="192503"/>
          </a:xfrm>
          <a:prstGeom prst="rect">
            <a:avLst/>
          </a:prstGeom>
          <a:noFill/>
          <a:ln>
            <a:noFill/>
          </a:ln>
        </p:spPr>
        <p:txBody>
          <a:bodyPr anchorCtr="0" anchor="t" bIns="45700" lIns="91425" spcFirstLastPara="1" rIns="91425" wrap="square" tIns="45700">
            <a:normAutofit/>
          </a:bodyPr>
          <a:lstStyle/>
          <a:p>
            <a:pPr indent="-44450" lvl="0" marL="0" marR="0" rtl="0" algn="l">
              <a:lnSpc>
                <a:spcPct val="90000"/>
              </a:lnSpc>
              <a:spcBef>
                <a:spcPts val="0"/>
              </a:spcBef>
              <a:spcAft>
                <a:spcPts val="0"/>
              </a:spcAft>
              <a:buClr>
                <a:schemeClr val="lt1"/>
              </a:buClr>
              <a:buSzPts val="700"/>
              <a:buFont typeface="Century Gothic"/>
              <a:buAutoNum type="arabicPeriod"/>
            </a:pPr>
            <a:r>
              <a:rPr b="0" i="0" lang="en-US" sz="700" u="sng" cap="none" strike="noStrike">
                <a:solidFill>
                  <a:schemeClr val="lt1"/>
                </a:solidFill>
                <a:latin typeface="Century Gothic"/>
                <a:ea typeface="Century Gothic"/>
                <a:cs typeface="Century Gothic"/>
                <a:sym typeface="Century Gothic"/>
                <a:hlinkClick r:id="rId4">
                  <a:extLst>
                    <a:ext uri="{A12FA001-AC4F-418D-AE19-62706E023703}">
                      <ahyp:hlinkClr val="tx"/>
                    </a:ext>
                  </a:extLst>
                </a:hlinkClick>
              </a:rPr>
              <a:t>https://nacto.org/wp-content/uploads/2018/05/NACTO-Bike-Share-2017.pdf</a:t>
            </a:r>
            <a:endParaRPr b="0" i="0" sz="700" u="none" cap="none" strike="noStrike">
              <a:solidFill>
                <a:schemeClr val="lt1"/>
              </a:solidFill>
              <a:latin typeface="Century Gothic"/>
              <a:ea typeface="Century Gothic"/>
              <a:cs typeface="Century Gothic"/>
              <a:sym typeface="Century Gothic"/>
            </a:endParaRPr>
          </a:p>
          <a:p>
            <a:pPr indent="0" lvl="0" marL="0" marR="0" rtl="0" algn="l">
              <a:lnSpc>
                <a:spcPct val="90000"/>
              </a:lnSpc>
              <a:spcBef>
                <a:spcPts val="0"/>
              </a:spcBef>
              <a:spcAft>
                <a:spcPts val="0"/>
              </a:spcAft>
              <a:buClr>
                <a:schemeClr val="lt1"/>
              </a:buClr>
              <a:buSzPts val="700"/>
              <a:buFont typeface="Noto Sans Symbols"/>
              <a:buNone/>
            </a:pPr>
            <a:r>
              <a:t/>
            </a:r>
            <a:endParaRPr b="0" i="0" sz="7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idx="4294967295" type="ctrTitle"/>
          </p:nvPr>
        </p:nvSpPr>
        <p:spPr>
          <a:xfrm>
            <a:off x="359569" y="2559844"/>
            <a:ext cx="11472862" cy="1738312"/>
          </a:xfrm>
          <a:prstGeom prst="rect">
            <a:avLst/>
          </a:prstGeom>
          <a:noFill/>
          <a:ln>
            <a:noFill/>
          </a:ln>
        </p:spPr>
        <p:txBody>
          <a:bodyPr anchorCtr="0" anchor="ctr" bIns="45700" lIns="91425" spcFirstLastPara="1" rIns="91425" wrap="square" tIns="45700">
            <a:normAutofit/>
          </a:bodyPr>
          <a:lstStyle/>
          <a:p>
            <a:pPr indent="0" lvl="0" marL="0" marR="0" rtl="0" algn="ctr">
              <a:lnSpc>
                <a:spcPct val="85000"/>
              </a:lnSpc>
              <a:spcBef>
                <a:spcPts val="0"/>
              </a:spcBef>
              <a:spcAft>
                <a:spcPts val="0"/>
              </a:spcAft>
              <a:buClr>
                <a:schemeClr val="dk1"/>
              </a:buClr>
              <a:buSzPts val="7919"/>
              <a:buFont typeface="Century Gothic"/>
              <a:buNone/>
            </a:pPr>
            <a:r>
              <a:rPr b="0" i="0" lang="en-US" sz="7919" u="none" cap="none" strike="noStrike">
                <a:solidFill>
                  <a:schemeClr val="dk1"/>
                </a:solidFill>
                <a:latin typeface="Century Gothic"/>
                <a:ea typeface="Century Gothic"/>
                <a:cs typeface="Century Gothic"/>
                <a:sym typeface="Century Gothic"/>
              </a:rPr>
              <a:t>CAN WE PREDICT BIKE RENTALS BASED ON TIME AND WEATHER METRICS?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nvSpPr>
        <p:spPr>
          <a:xfrm>
            <a:off x="0" y="256230"/>
            <a:ext cx="12192000" cy="110799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600" u="none" cap="none" strike="noStrike">
                <a:solidFill>
                  <a:schemeClr val="dk1"/>
                </a:solidFill>
                <a:latin typeface="Century Gothic"/>
                <a:ea typeface="Century Gothic"/>
                <a:cs typeface="Century Gothic"/>
                <a:sym typeface="Century Gothic"/>
              </a:rPr>
              <a:t>RAW DATASET</a:t>
            </a:r>
            <a:endParaRPr/>
          </a:p>
        </p:txBody>
      </p:sp>
      <p:pic>
        <p:nvPicPr>
          <p:cNvPr id="140" name="Google Shape;140;p5"/>
          <p:cNvPicPr preferRelativeResize="0"/>
          <p:nvPr/>
        </p:nvPicPr>
        <p:blipFill rotWithShape="1">
          <a:blip r:embed="rId3">
            <a:alphaModFix/>
          </a:blip>
          <a:srcRect b="0" l="0" r="0" t="0"/>
          <a:stretch/>
        </p:blipFill>
        <p:spPr>
          <a:xfrm>
            <a:off x="2025367" y="1364226"/>
            <a:ext cx="8141266" cy="54467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nvSpPr>
        <p:spPr>
          <a:xfrm>
            <a:off x="0" y="135914"/>
            <a:ext cx="12192000" cy="1107996"/>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600" u="none" cap="none" strike="noStrike">
                <a:solidFill>
                  <a:schemeClr val="dk1"/>
                </a:solidFill>
                <a:latin typeface="Century Gothic"/>
                <a:ea typeface="Century Gothic"/>
                <a:cs typeface="Century Gothic"/>
                <a:sym typeface="Century Gothic"/>
              </a:rPr>
              <a:t>POST CLEANUP DATASET</a:t>
            </a:r>
            <a:endParaRPr/>
          </a:p>
        </p:txBody>
      </p:sp>
      <p:pic>
        <p:nvPicPr>
          <p:cNvPr id="146" name="Google Shape;146;p6"/>
          <p:cNvPicPr preferRelativeResize="0"/>
          <p:nvPr/>
        </p:nvPicPr>
        <p:blipFill rotWithShape="1">
          <a:blip r:embed="rId3">
            <a:alphaModFix/>
          </a:blip>
          <a:srcRect b="0" l="0" r="0" t="0"/>
          <a:stretch/>
        </p:blipFill>
        <p:spPr>
          <a:xfrm>
            <a:off x="1227221" y="1416763"/>
            <a:ext cx="9737558" cy="520915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nvSpPr>
        <p:spPr>
          <a:xfrm>
            <a:off x="0" y="256230"/>
            <a:ext cx="12192000" cy="212365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6600" u="none" cap="none" strike="noStrike">
                <a:solidFill>
                  <a:schemeClr val="dk1"/>
                </a:solidFill>
                <a:latin typeface="Century Gothic"/>
                <a:ea typeface="Century Gothic"/>
                <a:cs typeface="Century Gothic"/>
                <a:sym typeface="Century Gothic"/>
              </a:rPr>
              <a:t>REMOVED FROM CONSIDERATION</a:t>
            </a:r>
            <a:endParaRPr/>
          </a:p>
        </p:txBody>
      </p:sp>
      <p:pic>
        <p:nvPicPr>
          <p:cNvPr id="152" name="Google Shape;152;p7"/>
          <p:cNvPicPr preferRelativeResize="0"/>
          <p:nvPr/>
        </p:nvPicPr>
        <p:blipFill rotWithShape="1">
          <a:blip r:embed="rId3">
            <a:alphaModFix/>
          </a:blip>
          <a:srcRect b="0" l="0" r="0" t="0"/>
          <a:stretch/>
        </p:blipFill>
        <p:spPr>
          <a:xfrm>
            <a:off x="0" y="3203232"/>
            <a:ext cx="12192000" cy="12748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1202919" y="284176"/>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5940"/>
              <a:buFont typeface="Century Gothic"/>
              <a:buNone/>
            </a:pPr>
            <a:r>
              <a:rPr lang="en-US" sz="5940">
                <a:solidFill>
                  <a:schemeClr val="dk1"/>
                </a:solidFill>
              </a:rPr>
              <a:t>DATA SUMMARY STATISTICS</a:t>
            </a:r>
            <a:endParaRPr/>
          </a:p>
        </p:txBody>
      </p:sp>
      <p:pic>
        <p:nvPicPr>
          <p:cNvPr id="158" name="Google Shape;158;p8"/>
          <p:cNvPicPr preferRelativeResize="0"/>
          <p:nvPr/>
        </p:nvPicPr>
        <p:blipFill rotWithShape="1">
          <a:blip r:embed="rId3">
            <a:alphaModFix/>
          </a:blip>
          <a:srcRect b="0" l="0" r="0" t="0"/>
          <a:stretch/>
        </p:blipFill>
        <p:spPr>
          <a:xfrm>
            <a:off x="110263" y="1957648"/>
            <a:ext cx="11969391" cy="2104504"/>
          </a:xfrm>
          <a:prstGeom prst="rect">
            <a:avLst/>
          </a:prstGeom>
          <a:noFill/>
          <a:ln>
            <a:noFill/>
          </a:ln>
        </p:spPr>
      </p:pic>
      <p:pic>
        <p:nvPicPr>
          <p:cNvPr id="159" name="Google Shape;159;p8"/>
          <p:cNvPicPr preferRelativeResize="0"/>
          <p:nvPr/>
        </p:nvPicPr>
        <p:blipFill rotWithShape="1">
          <a:blip r:embed="rId4">
            <a:alphaModFix/>
          </a:blip>
          <a:srcRect b="0" l="0" r="0" t="0"/>
          <a:stretch/>
        </p:blipFill>
        <p:spPr>
          <a:xfrm>
            <a:off x="1202919" y="4163502"/>
            <a:ext cx="5337127" cy="2410321"/>
          </a:xfrm>
          <a:prstGeom prst="rect">
            <a:avLst/>
          </a:prstGeom>
          <a:noFill/>
          <a:ln>
            <a:noFill/>
          </a:ln>
        </p:spPr>
      </p:pic>
      <p:pic>
        <p:nvPicPr>
          <p:cNvPr id="160" name="Google Shape;160;p8"/>
          <p:cNvPicPr preferRelativeResize="0"/>
          <p:nvPr/>
        </p:nvPicPr>
        <p:blipFill rotWithShape="1">
          <a:blip r:embed="rId5">
            <a:alphaModFix/>
          </a:blip>
          <a:srcRect b="0" l="0" r="0" t="0"/>
          <a:stretch/>
        </p:blipFill>
        <p:spPr>
          <a:xfrm>
            <a:off x="7775889" y="4163502"/>
            <a:ext cx="3211110" cy="24103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pSp>
        <p:nvGrpSpPr>
          <p:cNvPr id="165" name="Google Shape;165;p9"/>
          <p:cNvGrpSpPr/>
          <p:nvPr/>
        </p:nvGrpSpPr>
        <p:grpSpPr>
          <a:xfrm>
            <a:off x="664602" y="1434968"/>
            <a:ext cx="10325978" cy="5726546"/>
            <a:chOff x="173333" y="748145"/>
            <a:chExt cx="10325978" cy="5726546"/>
          </a:xfrm>
        </p:grpSpPr>
        <p:pic>
          <p:nvPicPr>
            <p:cNvPr id="166" name="Google Shape;166;p9"/>
            <p:cNvPicPr preferRelativeResize="0"/>
            <p:nvPr/>
          </p:nvPicPr>
          <p:blipFill rotWithShape="1">
            <a:blip r:embed="rId3">
              <a:alphaModFix/>
            </a:blip>
            <a:srcRect b="1895" l="24587" r="25699" t="2582"/>
            <a:stretch/>
          </p:blipFill>
          <p:spPr>
            <a:xfrm rot="1868566">
              <a:off x="922294" y="1564435"/>
              <a:ext cx="4297596" cy="4093966"/>
            </a:xfrm>
            <a:prstGeom prst="rect">
              <a:avLst/>
            </a:prstGeom>
            <a:noFill/>
            <a:ln>
              <a:noFill/>
            </a:ln>
          </p:spPr>
        </p:pic>
        <p:sp>
          <p:nvSpPr>
            <p:cNvPr id="167" name="Google Shape;167;p9"/>
            <p:cNvSpPr txBox="1"/>
            <p:nvPr/>
          </p:nvSpPr>
          <p:spPr>
            <a:xfrm>
              <a:off x="3232014" y="3203982"/>
              <a:ext cx="1986531" cy="72459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400" u="none" cap="none" strike="noStrike">
                  <a:solidFill>
                    <a:srgbClr val="FFBD47"/>
                  </a:solidFill>
                  <a:latin typeface="Century Gothic"/>
                  <a:ea typeface="Century Gothic"/>
                  <a:cs typeface="Century Gothic"/>
                  <a:sym typeface="Century Gothic"/>
                </a:rPr>
                <a:t>31.60</a:t>
              </a:r>
              <a:r>
                <a:rPr b="1" i="0" lang="en-US" sz="3600" u="none" cap="none" strike="noStrike">
                  <a:solidFill>
                    <a:srgbClr val="FFBD47"/>
                  </a:solidFill>
                  <a:latin typeface="Century Gothic"/>
                  <a:ea typeface="Century Gothic"/>
                  <a:cs typeface="Century Gothic"/>
                  <a:sym typeface="Century Gothic"/>
                </a:rPr>
                <a:t>%</a:t>
              </a:r>
              <a:endParaRPr b="1" i="0" sz="5400" u="none" cap="none" strike="noStrike">
                <a:solidFill>
                  <a:srgbClr val="FFBD47"/>
                </a:solidFill>
                <a:latin typeface="Century Gothic"/>
                <a:ea typeface="Century Gothic"/>
                <a:cs typeface="Century Gothic"/>
                <a:sym typeface="Century Gothic"/>
              </a:endParaRPr>
            </a:p>
            <a:p>
              <a:pPr indent="0" lvl="0" marL="0" marR="0" rtl="0" algn="l">
                <a:spcBef>
                  <a:spcPts val="0"/>
                </a:spcBef>
                <a:spcAft>
                  <a:spcPts val="0"/>
                </a:spcAft>
                <a:buNone/>
              </a:pPr>
              <a:r>
                <a:t/>
              </a:r>
              <a:endParaRPr b="0" i="0" sz="1600" u="none" cap="none" strike="noStrike">
                <a:solidFill>
                  <a:schemeClr val="lt1"/>
                </a:solidFill>
                <a:latin typeface="Century Gothic"/>
                <a:ea typeface="Century Gothic"/>
                <a:cs typeface="Century Gothic"/>
                <a:sym typeface="Century Gothic"/>
              </a:endParaRPr>
            </a:p>
          </p:txBody>
        </p:sp>
        <p:sp>
          <p:nvSpPr>
            <p:cNvPr id="168" name="Google Shape;168;p9"/>
            <p:cNvSpPr txBox="1"/>
            <p:nvPr/>
          </p:nvSpPr>
          <p:spPr>
            <a:xfrm>
              <a:off x="1413785" y="3928575"/>
              <a:ext cx="1911928"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E84C22"/>
                  </a:solidFill>
                  <a:latin typeface="Century Gothic"/>
                  <a:ea typeface="Century Gothic"/>
                  <a:cs typeface="Century Gothic"/>
                  <a:sym typeface="Century Gothic"/>
                </a:rPr>
                <a:t>Working Day</a:t>
              </a:r>
              <a:endParaRPr/>
            </a:p>
          </p:txBody>
        </p:sp>
        <p:sp>
          <p:nvSpPr>
            <p:cNvPr id="169" name="Google Shape;169;p9"/>
            <p:cNvSpPr txBox="1"/>
            <p:nvPr/>
          </p:nvSpPr>
          <p:spPr>
            <a:xfrm>
              <a:off x="3636791" y="3868485"/>
              <a:ext cx="1350845"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FFBD47"/>
                  </a:solidFill>
                  <a:latin typeface="Century Gothic"/>
                  <a:ea typeface="Century Gothic"/>
                  <a:cs typeface="Century Gothic"/>
                  <a:sym typeface="Century Gothic"/>
                </a:rPr>
                <a:t>Not A Working Day</a:t>
              </a:r>
              <a:endParaRPr/>
            </a:p>
          </p:txBody>
        </p:sp>
        <p:sp>
          <p:nvSpPr>
            <p:cNvPr id="170" name="Google Shape;170;p9"/>
            <p:cNvSpPr txBox="1"/>
            <p:nvPr/>
          </p:nvSpPr>
          <p:spPr>
            <a:xfrm>
              <a:off x="1275862" y="2561150"/>
              <a:ext cx="2187773" cy="8678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800" u="none" cap="none" strike="noStrike">
                  <a:solidFill>
                    <a:srgbClr val="E84C22"/>
                  </a:solidFill>
                  <a:latin typeface="Century Gothic"/>
                  <a:ea typeface="Century Gothic"/>
                  <a:cs typeface="Century Gothic"/>
                  <a:sym typeface="Century Gothic"/>
                </a:rPr>
                <a:t>68.40</a:t>
              </a:r>
              <a:r>
                <a:rPr b="1" i="0" lang="en-US" sz="3200" u="none" cap="none" strike="noStrike">
                  <a:solidFill>
                    <a:srgbClr val="E84C22"/>
                  </a:solidFill>
                  <a:latin typeface="Century Gothic"/>
                  <a:ea typeface="Century Gothic"/>
                  <a:cs typeface="Century Gothic"/>
                  <a:sym typeface="Century Gothic"/>
                </a:rPr>
                <a:t>%</a:t>
              </a:r>
              <a:endParaRPr b="1" i="0" sz="4800" u="none" cap="none" strike="noStrike">
                <a:solidFill>
                  <a:srgbClr val="E84C22"/>
                </a:solidFill>
                <a:latin typeface="Century Gothic"/>
                <a:ea typeface="Century Gothic"/>
                <a:cs typeface="Century Gothic"/>
                <a:sym typeface="Century Gothic"/>
              </a:endParaRPr>
            </a:p>
            <a:p>
              <a:pPr indent="0" lvl="0" marL="0" marR="0" rtl="0" algn="l">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p:txBody>
        </p:sp>
        <p:grpSp>
          <p:nvGrpSpPr>
            <p:cNvPr id="171" name="Google Shape;171;p9"/>
            <p:cNvGrpSpPr/>
            <p:nvPr/>
          </p:nvGrpSpPr>
          <p:grpSpPr>
            <a:xfrm>
              <a:off x="5646532" y="1556650"/>
              <a:ext cx="4852779" cy="3908157"/>
              <a:chOff x="5336995" y="1534136"/>
              <a:chExt cx="5612189" cy="4154565"/>
            </a:xfrm>
          </p:grpSpPr>
          <p:pic>
            <p:nvPicPr>
              <p:cNvPr id="172" name="Google Shape;172;p9"/>
              <p:cNvPicPr preferRelativeResize="0"/>
              <p:nvPr/>
            </p:nvPicPr>
            <p:blipFill rotWithShape="1">
              <a:blip r:embed="rId4">
                <a:alphaModFix/>
              </a:blip>
              <a:srcRect b="0" l="25524" r="26365" t="-5"/>
              <a:stretch/>
            </p:blipFill>
            <p:spPr>
              <a:xfrm rot="4522790">
                <a:off x="5733821" y="1889683"/>
                <a:ext cx="3395338" cy="3443471"/>
              </a:xfrm>
              <a:prstGeom prst="rect">
                <a:avLst/>
              </a:prstGeom>
              <a:noFill/>
              <a:ln>
                <a:noFill/>
              </a:ln>
            </p:spPr>
          </p:pic>
          <p:sp>
            <p:nvSpPr>
              <p:cNvPr id="173" name="Google Shape;173;p9"/>
              <p:cNvSpPr txBox="1"/>
              <p:nvPr/>
            </p:nvSpPr>
            <p:spPr>
              <a:xfrm>
                <a:off x="8135735" y="3467550"/>
                <a:ext cx="1214405" cy="5965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rgbClr val="FFF2DA"/>
                    </a:solidFill>
                    <a:latin typeface="Century Gothic"/>
                    <a:ea typeface="Century Gothic"/>
                    <a:cs typeface="Century Gothic"/>
                    <a:sym typeface="Century Gothic"/>
                  </a:rPr>
                  <a:t>9.09</a:t>
                </a:r>
                <a:r>
                  <a:rPr b="1" i="0" lang="en-US" sz="1600" u="none" cap="none" strike="noStrike">
                    <a:solidFill>
                      <a:srgbClr val="FFF2DA"/>
                    </a:solidFill>
                    <a:latin typeface="Century Gothic"/>
                    <a:ea typeface="Century Gothic"/>
                    <a:cs typeface="Century Gothic"/>
                    <a:sym typeface="Century Gothic"/>
                  </a:rPr>
                  <a:t>%</a:t>
                </a:r>
                <a:endParaRPr b="1" i="0" sz="2800" u="none" cap="none" strike="noStrike">
                  <a:solidFill>
                    <a:srgbClr val="FFF2DA"/>
                  </a:solidFill>
                  <a:latin typeface="Century Gothic"/>
                  <a:ea typeface="Century Gothic"/>
                  <a:cs typeface="Century Gothic"/>
                  <a:sym typeface="Century Gothic"/>
                </a:endParaRPr>
              </a:p>
              <a:p>
                <a:pPr indent="0" lvl="0" marL="0" marR="0" rtl="0" algn="l">
                  <a:spcBef>
                    <a:spcPts val="0"/>
                  </a:spcBef>
                  <a:spcAft>
                    <a:spcPts val="0"/>
                  </a:spcAft>
                  <a:buNone/>
                </a:pPr>
                <a:r>
                  <a:t/>
                </a:r>
                <a:endParaRPr b="0" i="0" sz="1000" u="none" cap="none" strike="noStrike">
                  <a:solidFill>
                    <a:schemeClr val="lt1"/>
                  </a:solidFill>
                  <a:latin typeface="Century Gothic"/>
                  <a:ea typeface="Century Gothic"/>
                  <a:cs typeface="Century Gothic"/>
                  <a:sym typeface="Century Gothic"/>
                </a:endParaRPr>
              </a:p>
            </p:txBody>
          </p:sp>
          <p:sp>
            <p:nvSpPr>
              <p:cNvPr id="174" name="Google Shape;174;p9"/>
              <p:cNvSpPr txBox="1"/>
              <p:nvPr/>
            </p:nvSpPr>
            <p:spPr>
              <a:xfrm>
                <a:off x="6132459" y="2637603"/>
                <a:ext cx="2187773" cy="8678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rgbClr val="B53513"/>
                    </a:solidFill>
                    <a:latin typeface="Century Gothic"/>
                    <a:ea typeface="Century Gothic"/>
                    <a:cs typeface="Century Gothic"/>
                    <a:sym typeface="Century Gothic"/>
                  </a:rPr>
                  <a:t>90.91</a:t>
                </a:r>
                <a:r>
                  <a:rPr b="1" i="0" lang="en-US" sz="3200" u="none" cap="none" strike="noStrike">
                    <a:solidFill>
                      <a:srgbClr val="B53513"/>
                    </a:solidFill>
                    <a:latin typeface="Century Gothic"/>
                    <a:ea typeface="Century Gothic"/>
                    <a:cs typeface="Century Gothic"/>
                    <a:sym typeface="Century Gothic"/>
                  </a:rPr>
                  <a:t>%</a:t>
                </a:r>
                <a:endParaRPr b="1" i="0" sz="4800" u="none" cap="none" strike="noStrike">
                  <a:solidFill>
                    <a:srgbClr val="B53513"/>
                  </a:solidFill>
                  <a:latin typeface="Century Gothic"/>
                  <a:ea typeface="Century Gothic"/>
                  <a:cs typeface="Century Gothic"/>
                  <a:sym typeface="Century Gothic"/>
                </a:endParaRPr>
              </a:p>
              <a:p>
                <a:pPr indent="0" lvl="0" marL="0" marR="0" rtl="0" algn="l">
                  <a:spcBef>
                    <a:spcPts val="0"/>
                  </a:spcBef>
                  <a:spcAft>
                    <a:spcPts val="0"/>
                  </a:spcAft>
                  <a:buNone/>
                </a:pPr>
                <a:r>
                  <a:t/>
                </a:r>
                <a:endParaRPr b="0" i="0" sz="1400" u="none" cap="none" strike="noStrike">
                  <a:solidFill>
                    <a:schemeClr val="lt1"/>
                  </a:solidFill>
                  <a:latin typeface="Century Gothic"/>
                  <a:ea typeface="Century Gothic"/>
                  <a:cs typeface="Century Gothic"/>
                  <a:sym typeface="Century Gothic"/>
                </a:endParaRPr>
              </a:p>
            </p:txBody>
          </p:sp>
          <p:sp>
            <p:nvSpPr>
              <p:cNvPr id="175" name="Google Shape;175;p9"/>
              <p:cNvSpPr txBox="1"/>
              <p:nvPr/>
            </p:nvSpPr>
            <p:spPr>
              <a:xfrm>
                <a:off x="5958698" y="3746272"/>
                <a:ext cx="220624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B53513"/>
                    </a:solidFill>
                    <a:latin typeface="Century Gothic"/>
                    <a:ea typeface="Century Gothic"/>
                    <a:cs typeface="Century Gothic"/>
                    <a:sym typeface="Century Gothic"/>
                  </a:rPr>
                  <a:t>Not a Holiday</a:t>
                </a:r>
                <a:endParaRPr/>
              </a:p>
            </p:txBody>
          </p:sp>
          <p:sp>
            <p:nvSpPr>
              <p:cNvPr id="176" name="Google Shape;176;p9"/>
              <p:cNvSpPr txBox="1"/>
              <p:nvPr/>
            </p:nvSpPr>
            <p:spPr>
              <a:xfrm>
                <a:off x="8742937" y="3439638"/>
                <a:ext cx="220624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FFF2DA"/>
                    </a:solidFill>
                    <a:latin typeface="Century Gothic"/>
                    <a:ea typeface="Century Gothic"/>
                    <a:cs typeface="Century Gothic"/>
                    <a:sym typeface="Century Gothic"/>
                  </a:rPr>
                  <a:t>Holiday</a:t>
                </a:r>
                <a:endParaRPr/>
              </a:p>
            </p:txBody>
          </p:sp>
        </p:grpSp>
        <p:cxnSp>
          <p:nvCxnSpPr>
            <p:cNvPr id="177" name="Google Shape;177;p9"/>
            <p:cNvCxnSpPr/>
            <p:nvPr/>
          </p:nvCxnSpPr>
          <p:spPr>
            <a:xfrm>
              <a:off x="4197350" y="1987550"/>
              <a:ext cx="2940614" cy="104775"/>
            </a:xfrm>
            <a:prstGeom prst="straightConnector1">
              <a:avLst/>
            </a:prstGeom>
            <a:noFill/>
            <a:ln cap="flat" cmpd="sng" w="9525">
              <a:solidFill>
                <a:schemeClr val="lt1"/>
              </a:solidFill>
              <a:prstDash val="solid"/>
              <a:round/>
              <a:headEnd len="sm" w="sm" type="none"/>
              <a:tailEnd len="sm" w="sm" type="none"/>
            </a:ln>
          </p:spPr>
        </p:cxnSp>
        <p:cxnSp>
          <p:nvCxnSpPr>
            <p:cNvPr id="178" name="Google Shape;178;p9"/>
            <p:cNvCxnSpPr/>
            <p:nvPr/>
          </p:nvCxnSpPr>
          <p:spPr>
            <a:xfrm flipH="1" rot="10800000">
              <a:off x="4312213" y="4981575"/>
              <a:ext cx="2968013" cy="203200"/>
            </a:xfrm>
            <a:prstGeom prst="straightConnector1">
              <a:avLst/>
            </a:prstGeom>
            <a:noFill/>
            <a:ln cap="flat" cmpd="sng" w="9525">
              <a:solidFill>
                <a:schemeClr val="lt1"/>
              </a:solidFill>
              <a:prstDash val="solid"/>
              <a:round/>
              <a:headEnd len="sm" w="sm" type="none"/>
              <a:tailEnd len="sm" w="sm" type="none"/>
            </a:ln>
          </p:spPr>
        </p:cxnSp>
      </p:grpSp>
      <p:sp>
        <p:nvSpPr>
          <p:cNvPr id="179" name="Google Shape;179;p9"/>
          <p:cNvSpPr txBox="1"/>
          <p:nvPr>
            <p:ph type="title"/>
          </p:nvPr>
        </p:nvSpPr>
        <p:spPr>
          <a:xfrm>
            <a:off x="1203960" y="233850"/>
            <a:ext cx="9784080" cy="1508760"/>
          </a:xfrm>
          <a:prstGeom prst="rect">
            <a:avLst/>
          </a:prstGeom>
          <a:noFill/>
          <a:ln>
            <a:noFill/>
          </a:ln>
        </p:spPr>
        <p:txBody>
          <a:bodyPr anchorCtr="0" anchor="ctr" bIns="45700" lIns="91425" spcFirstLastPara="1" rIns="91425" wrap="square" tIns="45700">
            <a:normAutofit/>
          </a:bodyPr>
          <a:lstStyle/>
          <a:p>
            <a:pPr indent="0" lvl="0" marL="0" rtl="0" algn="ctr">
              <a:lnSpc>
                <a:spcPct val="85000"/>
              </a:lnSpc>
              <a:spcBef>
                <a:spcPts val="0"/>
              </a:spcBef>
              <a:spcAft>
                <a:spcPts val="0"/>
              </a:spcAft>
              <a:buClr>
                <a:schemeClr val="dk1"/>
              </a:buClr>
              <a:buSzPts val="5400"/>
              <a:buFont typeface="Century Gothic"/>
              <a:buNone/>
            </a:pPr>
            <a:r>
              <a:rPr lang="en-US" sz="5400">
                <a:solidFill>
                  <a:schemeClr val="dk1"/>
                </a:solidFill>
              </a:rPr>
              <a:t>TYPE OF DAY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2019-12-11T16:48:01Z</dcterms:created>
  <dc:creator>ARFA.TAHIR@baruchmail.cuny.edu</dc:creator>
</cp:coreProperties>
</file>