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8428-04E0-458D-8FDD-07DF48F7EF0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8AE7-B195-47FD-A3C8-8266F83C30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8428-04E0-458D-8FDD-07DF48F7EF0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8AE7-B195-47FD-A3C8-8266F83C3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8428-04E0-458D-8FDD-07DF48F7EF0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8AE7-B195-47FD-A3C8-8266F83C3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8428-04E0-458D-8FDD-07DF48F7EF0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8AE7-B195-47FD-A3C8-8266F83C3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8428-04E0-458D-8FDD-07DF48F7EF0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8AE7-B195-47FD-A3C8-8266F83C30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8428-04E0-458D-8FDD-07DF48F7EF0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8AE7-B195-47FD-A3C8-8266F83C3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8428-04E0-458D-8FDD-07DF48F7EF0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8AE7-B195-47FD-A3C8-8266F83C3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8428-04E0-458D-8FDD-07DF48F7EF0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8AE7-B195-47FD-A3C8-8266F83C3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8428-04E0-458D-8FDD-07DF48F7EF0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8AE7-B195-47FD-A3C8-8266F83C3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8428-04E0-458D-8FDD-07DF48F7EF0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8AE7-B195-47FD-A3C8-8266F83C30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8428-04E0-458D-8FDD-07DF48F7EF0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2B8AE7-B195-47FD-A3C8-8266F83C309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918428-04E0-458D-8FDD-07DF48F7EF03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2B8AE7-B195-47FD-A3C8-8266F83C309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Display of Week 1 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76600"/>
            <a:ext cx="6400800" cy="1600200"/>
          </a:xfrm>
        </p:spPr>
        <p:txBody>
          <a:bodyPr/>
          <a:lstStyle/>
          <a:p>
            <a:pPr algn="ctr"/>
            <a:r>
              <a:rPr lang="en-US" dirty="0" smtClean="0"/>
              <a:t>  Microsoft </a:t>
            </a:r>
            <a:r>
              <a:rPr lang="en-US" dirty="0" smtClean="0"/>
              <a:t>O</a:t>
            </a:r>
            <a:r>
              <a:rPr lang="en-US" dirty="0" smtClean="0"/>
              <a:t>ffice Packages 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Microsoft Access </a:t>
            </a:r>
            <a:br>
              <a:rPr lang="en-US" dirty="0" smtClean="0"/>
            </a:br>
            <a:r>
              <a:rPr lang="en-US" sz="2800" dirty="0" smtClean="0"/>
              <a:t>Student ‘s Result</a:t>
            </a:r>
            <a:endParaRPr lang="en-US" dirty="0"/>
          </a:p>
        </p:txBody>
      </p:sp>
      <p:pic>
        <p:nvPicPr>
          <p:cNvPr id="4" name="Content Placeholder 3" descr="Student Grade Databa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73" y="1935163"/>
            <a:ext cx="7807253" cy="4389437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Microsoft Word </a:t>
            </a:r>
            <a:br>
              <a:rPr lang="en-US" dirty="0" smtClean="0"/>
            </a:br>
            <a:r>
              <a:rPr lang="en-US" sz="2800" dirty="0" smtClean="0"/>
              <a:t>Information on Brief History about technology</a:t>
            </a:r>
            <a:endParaRPr lang="en-US" dirty="0"/>
          </a:p>
        </p:txBody>
      </p:sp>
      <p:pic>
        <p:nvPicPr>
          <p:cNvPr id="4" name="Content Placeholder 3" descr="BriefHistoryAboutTechnologg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73" y="1935163"/>
            <a:ext cx="7807253" cy="4389437"/>
          </a:xfr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Exce</a:t>
            </a:r>
            <a:r>
              <a:rPr lang="en-US" dirty="0" smtClean="0"/>
              <a:t>l</a:t>
            </a:r>
            <a:endParaRPr lang="en-US" dirty="0"/>
          </a:p>
        </p:txBody>
      </p:sp>
      <p:pic>
        <p:nvPicPr>
          <p:cNvPr id="4" name="Content Placeholder 3" descr="DevExc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373" y="1935163"/>
            <a:ext cx="7807253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8800" dirty="0" smtClean="0"/>
          </a:p>
          <a:p>
            <a:pPr algn="ctr">
              <a:buNone/>
            </a:pPr>
            <a:r>
              <a:rPr lang="en-US" sz="8800" dirty="0" smtClean="0">
                <a:solidFill>
                  <a:schemeClr val="tx2"/>
                </a:solidFill>
              </a:rPr>
              <a:t>THANK YOU</a:t>
            </a:r>
            <a:endParaRPr lang="en-US" sz="8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1104</TotalTime>
  <Words>17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Display of Week 1 Work</vt:lpstr>
      <vt:lpstr>Microsoft Access  Student ‘s Result</vt:lpstr>
      <vt:lpstr>Microsoft Word  Information on Brief History about technology</vt:lpstr>
      <vt:lpstr>Microsoft Excel</vt:lpstr>
      <vt:lpstr>Slide 5</vt:lpstr>
    </vt:vector>
  </TitlesOfParts>
  <Company>Owner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28</cp:revision>
  <dcterms:created xsi:type="dcterms:W3CDTF">2020-06-18T15:13:02Z</dcterms:created>
  <dcterms:modified xsi:type="dcterms:W3CDTF">2020-06-19T09:37:16Z</dcterms:modified>
</cp:coreProperties>
</file>