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FE5532D-AD02-4007-9E2E-A4438B0245F0}" type="datetimeFigureOut">
              <a:rPr lang="en-US" smtClean="0"/>
              <a:t>6/17/2020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8EF1BA3-5E9C-4E71-A271-2CE7EA5559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WEB DEVELOPMENT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33800"/>
            <a:ext cx="7086600" cy="1731498"/>
          </a:xfrm>
        </p:spPr>
        <p:txBody>
          <a:bodyPr/>
          <a:lstStyle/>
          <a:p>
            <a:pPr algn="l"/>
            <a:r>
              <a:rPr lang="en-US" dirty="0" smtClean="0"/>
              <a:t>Ideas behind being successful in the web development path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Constant Learning helps to keep us with industry news and staying ahead of the curve is time consuming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Investing in your time brings about self improvement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Investing in your time also brings about improved quality of 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 Time in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shouldn’t  make your day any more rigid than it has to </a:t>
            </a:r>
            <a:r>
              <a:rPr lang="en-US" dirty="0" err="1" smtClean="0"/>
              <a:t>be,your</a:t>
            </a:r>
            <a:r>
              <a:rPr lang="en-US" dirty="0" smtClean="0"/>
              <a:t> mind needs to have some flexibility</a:t>
            </a:r>
          </a:p>
          <a:p>
            <a:endParaRPr lang="en-US" dirty="0" smtClean="0"/>
          </a:p>
          <a:p>
            <a:r>
              <a:rPr lang="en-US" dirty="0" smtClean="0"/>
              <a:t>Make sure your schedule open to changes</a:t>
            </a:r>
          </a:p>
          <a:p>
            <a:endParaRPr lang="en-US" dirty="0" smtClean="0"/>
          </a:p>
          <a:p>
            <a:r>
              <a:rPr lang="en-US" dirty="0" smtClean="0"/>
              <a:t>Always make sure you plan with a clear mind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Over-Plan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in 10 to 20 minute blocks allows your brain time to generate new ideas</a:t>
            </a:r>
          </a:p>
          <a:p>
            <a:endParaRPr lang="en-US" dirty="0" smtClean="0"/>
          </a:p>
          <a:p>
            <a:r>
              <a:rPr lang="en-US" dirty="0" smtClean="0"/>
              <a:t>Don’t work for hours at a </a:t>
            </a:r>
            <a:r>
              <a:rPr lang="en-US" dirty="0" err="1" smtClean="0"/>
              <a:t>time,your</a:t>
            </a:r>
            <a:r>
              <a:rPr lang="en-US" dirty="0" smtClean="0"/>
              <a:t> pace will slowly decrease and your work will decline in quality over time</a:t>
            </a:r>
          </a:p>
          <a:p>
            <a:endParaRPr lang="en-US" dirty="0" smtClean="0"/>
          </a:p>
          <a:p>
            <a:r>
              <a:rPr lang="en-US" dirty="0" smtClean="0"/>
              <a:t>Working on a project in short bursts means you are always coming back fresh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Sprints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crucial to let your mind rest.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breaks to separate from your </a:t>
            </a:r>
            <a:r>
              <a:rPr lang="en-US" dirty="0" err="1" smtClean="0"/>
              <a:t>workspace,go</a:t>
            </a:r>
            <a:r>
              <a:rPr lang="en-US" dirty="0" smtClean="0"/>
              <a:t> outside and stretch, or if you are lucky enough to be a freelancer working from home go to kitchen and fix a snack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Breaks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probably the most important one of them </a:t>
            </a:r>
            <a:r>
              <a:rPr lang="en-US" dirty="0" err="1" smtClean="0"/>
              <a:t>all,don’t</a:t>
            </a:r>
            <a:r>
              <a:rPr lang="en-US" dirty="0" smtClean="0"/>
              <a:t> overcomplicate your job.</a:t>
            </a:r>
          </a:p>
          <a:p>
            <a:endParaRPr lang="en-US" dirty="0" smtClean="0"/>
          </a:p>
          <a:p>
            <a:r>
              <a:rPr lang="en-US" dirty="0" smtClean="0"/>
              <a:t>Don’t do more than you have to, and don’t set yourself up for too much work in a given period.</a:t>
            </a:r>
          </a:p>
          <a:p>
            <a:endParaRPr lang="en-US" dirty="0" smtClean="0"/>
          </a:p>
          <a:p>
            <a:r>
              <a:rPr lang="en-US" dirty="0" smtClean="0"/>
              <a:t>Always remember to give client what they </a:t>
            </a:r>
            <a:r>
              <a:rPr lang="en-US" dirty="0" err="1" smtClean="0"/>
              <a:t>need.No</a:t>
            </a:r>
            <a:r>
              <a:rPr lang="en-US" dirty="0" smtClean="0"/>
              <a:t> </a:t>
            </a:r>
            <a:r>
              <a:rPr lang="en-US" dirty="0" err="1" smtClean="0"/>
              <a:t>more,no</a:t>
            </a:r>
            <a:r>
              <a:rPr lang="en-US" dirty="0" smtClean="0"/>
              <a:t> less.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Don’t Make Things Complicated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</TotalTime>
  <Words>237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INTRODUCTION TO WEB DEVELOPMENT PATH</vt:lpstr>
      <vt:lpstr>Invest Time in Learning</vt:lpstr>
      <vt:lpstr>Don’t Over-Plan</vt:lpstr>
      <vt:lpstr>Work in Sprints</vt:lpstr>
      <vt:lpstr>Take Breaks</vt:lpstr>
      <vt:lpstr>Don’t Make Things Complicated</vt:lpstr>
    </vt:vector>
  </TitlesOfParts>
  <Company>Owner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10</cp:revision>
  <dcterms:created xsi:type="dcterms:W3CDTF">2020-06-17T22:28:17Z</dcterms:created>
  <dcterms:modified xsi:type="dcterms:W3CDTF">2020-06-18T00:08:28Z</dcterms:modified>
</cp:coreProperties>
</file>