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000CC3B-EDC2-465F-B86F-74237524890B}" type="datetimeFigureOut">
              <a:rPr lang="en-US" smtClean="0"/>
              <a:pPr/>
              <a:t>9/16/2020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F288F08-10DC-404E-9230-14F97980A1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00CC3B-EDC2-465F-B86F-74237524890B}"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8F08-10DC-404E-9230-14F97980A1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00CC3B-EDC2-465F-B86F-74237524890B}"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8F08-10DC-404E-9230-14F97980A1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00CC3B-EDC2-465F-B86F-74237524890B}"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8F08-10DC-404E-9230-14F97980A1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000CC3B-EDC2-465F-B86F-74237524890B}" type="datetimeFigureOut">
              <a:rPr lang="en-US" smtClean="0"/>
              <a:pPr/>
              <a:t>9/16/2020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288F08-10DC-404E-9230-14F97980A1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00CC3B-EDC2-465F-B86F-74237524890B}" type="datetimeFigureOut">
              <a:rPr lang="en-US" smtClean="0"/>
              <a:pPr/>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88F08-10DC-404E-9230-14F97980A1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000CC3B-EDC2-465F-B86F-74237524890B}" type="datetimeFigureOut">
              <a:rPr lang="en-US" smtClean="0"/>
              <a:pPr/>
              <a:t>9/16/2020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288F08-10DC-404E-9230-14F97980A1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000CC3B-EDC2-465F-B86F-74237524890B}" type="datetimeFigureOut">
              <a:rPr lang="en-US" smtClean="0"/>
              <a:pPr/>
              <a:t>9/16/2020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288F08-10DC-404E-9230-14F97980A1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0CC3B-EDC2-465F-B86F-74237524890B}" type="datetimeFigureOut">
              <a:rPr lang="en-US" smtClean="0"/>
              <a:pPr/>
              <a:t>9/16/2020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288F08-10DC-404E-9230-14F97980A1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000CC3B-EDC2-465F-B86F-74237524890B}" type="datetimeFigureOut">
              <a:rPr lang="en-US" smtClean="0"/>
              <a:pPr/>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288F08-10DC-404E-9230-14F97980A1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000CC3B-EDC2-465F-B86F-74237524890B}" type="datetimeFigureOut">
              <a:rPr lang="en-US" smtClean="0"/>
              <a:pPr/>
              <a:t>9/16/2020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F288F08-10DC-404E-9230-14F97980A1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000CC3B-EDC2-465F-B86F-74237524890B}" type="datetimeFigureOut">
              <a:rPr lang="en-US" smtClean="0"/>
              <a:pPr/>
              <a:t>9/16/2020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F288F08-10DC-404E-9230-14F97980A1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lstStyle/>
          <a:p>
            <a:pPr algn="ctr"/>
            <a:r>
              <a:rPr lang="en-US" sz="5400" dirty="0" smtClean="0"/>
              <a:t>INTRODUCTION</a:t>
            </a:r>
            <a:endParaRPr lang="en-US" dirty="0"/>
          </a:p>
        </p:txBody>
      </p:sp>
      <p:sp>
        <p:nvSpPr>
          <p:cNvPr id="3" name="Subtitle 2"/>
          <p:cNvSpPr>
            <a:spLocks noGrp="1"/>
          </p:cNvSpPr>
          <p:nvPr>
            <p:ph type="subTitle" idx="1"/>
          </p:nvPr>
        </p:nvSpPr>
        <p:spPr>
          <a:xfrm>
            <a:off x="1371600" y="2057400"/>
            <a:ext cx="6400800" cy="3581400"/>
          </a:xfrm>
        </p:spPr>
        <p:txBody>
          <a:bodyPr/>
          <a:lstStyle/>
          <a:p>
            <a:pPr algn="ctr"/>
            <a:r>
              <a:rPr lang="en-US" dirty="0" smtClean="0">
                <a:solidFill>
                  <a:schemeClr val="tx1"/>
                </a:solidFill>
              </a:rPr>
              <a:t>SIWES PRESENTATION </a:t>
            </a:r>
          </a:p>
          <a:p>
            <a:pPr algn="ctr"/>
            <a:r>
              <a:rPr lang="en-US" b="1" dirty="0" smtClean="0">
                <a:solidFill>
                  <a:schemeClr val="tx1"/>
                </a:solidFill>
              </a:rPr>
              <a:t>BY</a:t>
            </a:r>
          </a:p>
          <a:p>
            <a:pPr algn="ctr"/>
            <a:r>
              <a:rPr lang="en-US" dirty="0" smtClean="0">
                <a:solidFill>
                  <a:schemeClr val="tx1"/>
                </a:solidFill>
              </a:rPr>
              <a:t>OLAIFA OLUWASIJIBOMI</a:t>
            </a:r>
          </a:p>
          <a:p>
            <a:pPr algn="ctr"/>
            <a:r>
              <a:rPr lang="en-US" b="1" dirty="0" smtClean="0">
                <a:solidFill>
                  <a:schemeClr val="tx1"/>
                </a:solidFill>
              </a:rPr>
              <a:t>AT</a:t>
            </a:r>
            <a:r>
              <a:rPr lang="en-US" dirty="0" smtClean="0">
                <a:solidFill>
                  <a:schemeClr val="tx1"/>
                </a:solidFill>
              </a:rPr>
              <a:t> </a:t>
            </a:r>
            <a:br>
              <a:rPr lang="en-US" dirty="0" smtClean="0">
                <a:solidFill>
                  <a:schemeClr val="tx1"/>
                </a:solidFill>
              </a:rPr>
            </a:br>
            <a:r>
              <a:rPr lang="en-US" b="1" dirty="0"/>
              <a:t>MCLORDS MOBILE SOLUTION LIMITED </a:t>
            </a:r>
            <a:endParaRPr lang="en-US" dirty="0" smtClean="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SIWES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The Student Industrial Work Experience Scheme (SIWES) was established by the industrial Training Fund (ITF) </a:t>
            </a:r>
            <a:r>
              <a:rPr lang="en-US" dirty="0" smtClean="0"/>
              <a:t>1971 </a:t>
            </a:r>
            <a:r>
              <a:rPr lang="en-US" dirty="0" smtClean="0"/>
              <a:t>to enable students of tertiary institution have basic technical knowledge of </a:t>
            </a:r>
            <a:r>
              <a:rPr lang="en-US" dirty="0" smtClean="0"/>
              <a:t>industry </a:t>
            </a:r>
            <a:r>
              <a:rPr lang="en-US" dirty="0" smtClean="0"/>
              <a:t>works base on their course of study before the completion of their program in their respective institutions. It was established to solve the problem of lack of adequate practical skills preparatory for employment in industries by Nigeria graduates of tertiary institutions. </a:t>
            </a:r>
          </a:p>
          <a:p>
            <a:pPr>
              <a:buNone/>
            </a:pPr>
            <a:r>
              <a:rPr lang="en-US" dirty="0" smtClean="0"/>
              <a:t>   </a:t>
            </a:r>
          </a:p>
          <a:p>
            <a:pPr>
              <a:buNone/>
            </a:pPr>
            <a:r>
              <a:rPr lang="en-US" dirty="0" smtClean="0"/>
              <a:t>    One of the primary goals of the SIWES is to help students integrate leadership development into experiential learning process. Students are expected to learn and develop basic non-profit leadership skills through a mentoring relationship with innovative non-profit leaders.</a:t>
            </a:r>
          </a:p>
          <a:p>
            <a:pPr>
              <a:buNone/>
            </a:pPr>
            <a:endParaRPr lang="en-US" dirty="0" smtClean="0"/>
          </a:p>
          <a:p>
            <a:endParaRPr lang="en-US" dirty="0"/>
          </a:p>
        </p:txBody>
      </p:sp>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ABOUT COMPANY</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     McLords Mobile Solution Limited is a company based on I.T solutions and training. McLords Mobile Solution Limited is focused on course development, instructor training and facility expansion. </a:t>
            </a:r>
          </a:p>
          <a:p>
            <a:pPr>
              <a:buNone/>
            </a:pPr>
            <a:endParaRPr lang="en-US" dirty="0" smtClean="0"/>
          </a:p>
          <a:p>
            <a:pPr>
              <a:buNone/>
            </a:pPr>
            <a:r>
              <a:rPr lang="en-US" dirty="0" smtClean="0"/>
              <a:t>     They tailor their training program to meet the needs of individual clients according to their professional background.  The strength of the company lies in Human Resources which are continually rejuvenated by bringing in more hands which can make us live up to our name by being the foremost software development company in Nigeria. Leveraging current technology to provide simple solution to complex processes.</a:t>
            </a:r>
          </a:p>
          <a:p>
            <a:pPr>
              <a:buNone/>
            </a:pPr>
            <a:endParaRPr lang="en-US" dirty="0" smtClean="0"/>
          </a:p>
          <a:p>
            <a:pPr>
              <a:buNone/>
            </a:pPr>
            <a:r>
              <a:rPr lang="en-US" dirty="0" smtClean="0"/>
              <a:t>     There are various department in the company such as:</a:t>
            </a:r>
          </a:p>
          <a:p>
            <a:pPr lvl="0"/>
            <a:r>
              <a:rPr lang="en-US" dirty="0" smtClean="0"/>
              <a:t> Engineering  department</a:t>
            </a:r>
          </a:p>
          <a:p>
            <a:pPr lvl="0"/>
            <a:r>
              <a:rPr lang="en-US" dirty="0" smtClean="0"/>
              <a:t>Software  development department </a:t>
            </a:r>
          </a:p>
          <a:p>
            <a:pPr lvl="0"/>
            <a:r>
              <a:rPr lang="en-US" dirty="0" smtClean="0"/>
              <a:t>Data mining department</a:t>
            </a:r>
          </a:p>
          <a:p>
            <a:pPr lvl="0"/>
            <a:r>
              <a:rPr lang="en-US" dirty="0" smtClean="0"/>
              <a:t>Web development department</a:t>
            </a:r>
          </a:p>
          <a:p>
            <a:pPr lvl="0"/>
            <a:endParaRPr lang="en-US" dirty="0" smtClean="0"/>
          </a:p>
          <a:p>
            <a:pPr>
              <a:buNone/>
            </a:pPr>
            <a:endParaRPr lang="en-US" dirty="0" smtClean="0"/>
          </a:p>
          <a:p>
            <a:pPr>
              <a:buNone/>
            </a:pPr>
            <a:endParaRPr lang="en-US" dirty="0"/>
          </a:p>
        </p:txBody>
      </p:sp>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WORKDONE</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I  was in web development section of the company.</a:t>
            </a:r>
          </a:p>
          <a:p>
            <a:pPr>
              <a:buNone/>
            </a:pPr>
            <a:r>
              <a:rPr lang="en-US" dirty="0" smtClean="0"/>
              <a:t>   This department  was where my industrial training took place , I was exposed to the world of web development especially through creation of websites taking me step by step with pratical all through the process.During six month of the SIWES training I was able to acquire much knowledge on web development.I was able to use HTML5,CSS,Bootstrap4, Javascript and Php to achieve some tasks during this time.I was able to work some project during my training at Mclords Mobile Solution.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smtClean="0"/>
              <a:t>Jurasic Photo Search App</a:t>
            </a:r>
            <a:endParaRPr lang="en-US" dirty="0"/>
          </a:p>
        </p:txBody>
      </p:sp>
      <p:sp>
        <p:nvSpPr>
          <p:cNvPr id="6" name="Content Placeholder 5"/>
          <p:cNvSpPr>
            <a:spLocks noGrp="1"/>
          </p:cNvSpPr>
          <p:nvPr>
            <p:ph idx="1"/>
          </p:nvPr>
        </p:nvSpPr>
        <p:spPr>
          <a:xfrm>
            <a:off x="457200" y="1935480"/>
            <a:ext cx="8305800" cy="4541520"/>
          </a:xfrm>
        </p:spPr>
        <p:txBody>
          <a:bodyPr>
            <a:normAutofit fontScale="85000" lnSpcReduction="20000"/>
          </a:bodyPr>
          <a:lstStyle/>
          <a:p>
            <a:pPr>
              <a:buNone/>
            </a:pPr>
            <a:endParaRPr lang="en-US" dirty="0" smtClean="0"/>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Jurasic Photo Search Application is an application which is used to search for animal pictures.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pic>
        <p:nvPicPr>
          <p:cNvPr id="7" name="Content Placeholder 4" descr="jurassic.png"/>
          <p:cNvPicPr>
            <a:picLocks noChangeAspect="1"/>
          </p:cNvPicPr>
          <p:nvPr/>
        </p:nvPicPr>
        <p:blipFill>
          <a:blip r:embed="rId2"/>
          <a:stretch>
            <a:fillRect/>
          </a:stretch>
        </p:blipFill>
        <p:spPr>
          <a:xfrm>
            <a:off x="457200" y="1600200"/>
            <a:ext cx="8229600" cy="39986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 Registration System</a:t>
            </a:r>
            <a:endParaRPr lang="en-US" dirty="0"/>
          </a:p>
        </p:txBody>
      </p:sp>
      <p:pic>
        <p:nvPicPr>
          <p:cNvPr id="6" name="Content Placeholder 5" descr="carReg.png"/>
          <p:cNvPicPr>
            <a:picLocks noGrp="1"/>
          </p:cNvPicPr>
          <p:nvPr>
            <p:ph idx="1"/>
          </p:nvPr>
        </p:nvPicPr>
        <p:blipFill>
          <a:blip r:embed="rId2"/>
          <a:stretch>
            <a:fillRect/>
          </a:stretch>
        </p:blipFill>
        <p:spPr>
          <a:xfrm>
            <a:off x="457200" y="2162850"/>
            <a:ext cx="8229600" cy="3934062"/>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Showcase Movie Search</a:t>
            </a:r>
            <a:endParaRPr lang="en-US" dirty="0"/>
          </a:p>
        </p:txBody>
      </p:sp>
      <p:pic>
        <p:nvPicPr>
          <p:cNvPr id="4" name="Content Placeholder 3" descr="movieSearch.png"/>
          <p:cNvPicPr>
            <a:picLocks noGrp="1" noChangeAspect="1"/>
          </p:cNvPicPr>
          <p:nvPr>
            <p:ph idx="1"/>
          </p:nvPr>
        </p:nvPicPr>
        <p:blipFill>
          <a:blip r:embed="rId2"/>
          <a:stretch>
            <a:fillRect/>
          </a:stretch>
        </p:blipFill>
        <p:spPr>
          <a:xfrm>
            <a:off x="457200" y="2144483"/>
            <a:ext cx="8229600" cy="397079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pPr>
              <a:buNone/>
            </a:pPr>
            <a:r>
              <a:rPr lang="en-US" dirty="0" smtClean="0"/>
              <a:t>   My six months Industrial Training at Mclords mobile solution limited was a huge success and a great time of acquiring new skills.During my training I was able to appreciate the aspect of web development more because I was able to set a goal for myself to build some applications. SIWES as a course has truly exposed me to the challenges faced in a growing I.T world that is dependent on programming.</a:t>
            </a:r>
          </a:p>
          <a:p>
            <a:pPr>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endParaRPr lang="en-US" dirty="0" smtClean="0"/>
          </a:p>
          <a:p>
            <a:pPr algn="ctr">
              <a:buNone/>
            </a:pPr>
            <a:r>
              <a:rPr lang="en-US" sz="6600" b="1" dirty="0" smtClean="0">
                <a:solidFill>
                  <a:srgbClr val="0070C0"/>
                </a:solidFill>
              </a:rPr>
              <a:t>THANK YOU</a:t>
            </a:r>
            <a:endParaRPr lang="en-US" sz="6600" b="1" dirty="0">
              <a:solidFill>
                <a:srgbClr val="0070C0"/>
              </a:solidFill>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519</TotalTime>
  <Words>449</Words>
  <Application>Microsoft Office PowerPoint</Application>
  <PresentationFormat>On-screen Show (4:3)</PresentationFormat>
  <Paragraphs>47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INTRODUCTION</vt:lpstr>
      <vt:lpstr>ABOUT SIWES</vt:lpstr>
      <vt:lpstr>ABOUT COMPANY</vt:lpstr>
      <vt:lpstr>WORKDONE</vt:lpstr>
      <vt:lpstr>Jurasic Photo Search App</vt:lpstr>
      <vt:lpstr>Car Registration System</vt:lpstr>
      <vt:lpstr>Showcase Movie Search</vt:lpstr>
      <vt:lpstr>Summary</vt:lpstr>
      <vt:lpstr>Slide 9</vt:lpstr>
    </vt:vector>
  </TitlesOfParts>
  <Company>Owner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nnn</dc:title>
  <dc:creator>Owner</dc:creator>
  <cp:lastModifiedBy>Owner</cp:lastModifiedBy>
  <cp:revision>38</cp:revision>
  <dcterms:created xsi:type="dcterms:W3CDTF">2020-09-11T16:01:36Z</dcterms:created>
  <dcterms:modified xsi:type="dcterms:W3CDTF">2020-09-16T15:59:25Z</dcterms:modified>
</cp:coreProperties>
</file>