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57" r:id="rId7"/>
    <p:sldId id="258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5" d="100"/>
          <a:sy n="65" d="100"/>
        </p:scale>
        <p:origin x="533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7870-7C2C-4740-914A-4B75682BC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18546-18F1-4BD6-AA09-8FE901FB8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69E85-AC2A-45EC-8D6B-EF4E5D71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12412-345D-45DF-8D02-E2A28742132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14510-2F4D-4270-B117-E4B6DF95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9778C-072D-4C4E-863F-2B1F3A6E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827E-4B16-452B-979B-672FECEFB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6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7EBC3-D55C-468F-BEC2-9EBD94386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99778-3FBA-4398-AA3B-670267CF5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D3D1B-7CB6-47A8-BBD4-7A192D40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12412-345D-45DF-8D02-E2A28742132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1A9BF-FD7D-42DD-81FE-DBE199FC7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A2404-E11C-4B21-9B27-6B88AE01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827E-4B16-452B-979B-672FECEFB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4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4761F4-B49B-46B6-A6ED-08CAC1249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CE685-A043-4D14-9B34-F5BDFF94C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4B56C-D4AA-4836-BCDB-B783DF20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12412-345D-45DF-8D02-E2A28742132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DEB38-7BBD-4D9A-846D-9D6483C1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54EA8-9F7C-4A6E-A56D-F7741794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827E-4B16-452B-979B-672FECEFB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8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9DBC2-A807-4974-821E-A08AC75F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F5621-4853-4574-842A-BAB7891FC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4EEE3-2CEA-4E3F-85D2-7611081E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12412-345D-45DF-8D02-E2A28742132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AC76D-695A-4217-900B-DF6B226D1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CA542-0655-41D8-A647-9B239F73F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827E-4B16-452B-979B-672FECEFB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7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EA0ED-4369-475E-AEE2-64A5643C0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58B3A-B4B1-4994-AD7D-5CE48A10D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6CAB8-CBE0-4BED-8F14-4E69B17B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12412-345D-45DF-8D02-E2A28742132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C1F21-3E80-4CC1-9CCF-89DEA028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62EED-C661-4DB1-9398-84884EBCF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827E-4B16-452B-979B-672FECEFB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6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C56C4-65E3-47EF-965C-B6F9782DD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FD7C3-0F5F-4884-AF4F-68F382B05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8C0C9-3C58-4183-8185-879CE3830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A3257-9316-4023-BC23-BF1C917D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12412-345D-45DF-8D02-E2A28742132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1DC37-34F0-41F1-9E16-73AAA242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9B004-7E9C-41AC-AEB3-FC5B36FD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827E-4B16-452B-979B-672FECEFB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4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550BE-17FB-4980-83B4-78A3C42D4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17EC9-B792-4DDF-B025-22CFD0DE0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49E4D-3F05-4705-A49C-CD0832688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D8F62A-1739-45BE-8555-C055B97A1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183958-5B0D-4835-A177-2B32650F9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938BDA-3FC8-4501-84CB-B65BE42B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12412-345D-45DF-8D02-E2A28742132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69C6A6-7CF4-4A8D-BAB6-4B34E1A15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869FB3-6267-4C6A-910B-3041D28A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827E-4B16-452B-979B-672FECEFB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1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2DFD-D995-461F-AE59-0AAD6C3CE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3DDCF-2FFF-4727-AAD7-70A8D8EB3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12412-345D-45DF-8D02-E2A28742132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F7898A-2F47-48A0-B3CA-6AF77375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DB9DC-1D03-4DB5-9B61-C49E508D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827E-4B16-452B-979B-672FECEFB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1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C9E551-2BFC-42D2-9588-C779909F9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12412-345D-45DF-8D02-E2A28742132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A2AAC8-700A-427C-95BB-B7E169F6D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C7F7F-D9A2-4EE4-9A17-870CE465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827E-4B16-452B-979B-672FECEFB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F8B8A-F655-409C-B4F3-6A897A7E0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E87F0-0A40-437D-87D6-022E32A75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AF19B-4330-4AD5-8240-81EF17515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36D37-801A-4991-B065-58638E667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12412-345D-45DF-8D02-E2A28742132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D8022-2BBD-4BEC-84E0-6822FC990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217BA-0C9C-4374-B8F5-731FF33F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827E-4B16-452B-979B-672FECEFB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3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C1AF3-6CB1-455F-B471-18B9DA6A9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2DB7A-383B-4FFE-B245-A7C6A8A04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0D294-3676-4539-9E12-99D1F3D63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AD8C3-DDC5-416F-9044-6187994D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12412-345D-45DF-8D02-E2A28742132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55F10-7E78-404F-9B91-289EDDDF8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C5946-807F-457C-B1FF-95843A44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827E-4B16-452B-979B-672FECEFB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8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85B66C-6F4A-468A-B46C-12A285D63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B7D4C-5083-4D14-8C5E-16DD17CB0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CEB95-5B10-4F0A-86B6-D49D69C54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12412-345D-45DF-8D02-E2A28742132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9AC9A-1C10-4623-862B-8982AE1D6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E598D-E816-4C9A-B40A-2C0B91076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2827E-4B16-452B-979B-672FECEFB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0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AC7C8-4302-4BA5-B12C-5DA43157FD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Investigation into the SC32 hub electrodes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D18FF-3F3B-4BF2-9C6A-2246F6CCDA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5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191F0-E703-45EB-87FB-8CEC71C7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interesting about these hub electrodes?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EA368-8B00-4008-BBE4-D7DB00D10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Some recordings are more informative</a:t>
            </a:r>
          </a:p>
          <a:p>
            <a:pPr lvl="1"/>
            <a:r>
              <a:rPr lang="en-CA" dirty="0"/>
              <a:t>Across all frequencies</a:t>
            </a:r>
          </a:p>
          <a:p>
            <a:pPr lvl="1"/>
            <a:r>
              <a:rPr lang="en-CA" dirty="0"/>
              <a:t>at some special locations</a:t>
            </a:r>
          </a:p>
          <a:p>
            <a:r>
              <a:rPr lang="en-CA" dirty="0"/>
              <a:t>Can we look at its spike activity? </a:t>
            </a:r>
          </a:p>
        </p:txBody>
      </p:sp>
    </p:spTree>
    <p:extLst>
      <p:ext uri="{BB962C8B-B14F-4D97-AF65-F5344CB8AC3E}">
        <p14:creationId xmlns:p14="http://schemas.microsoft.com/office/powerpoint/2010/main" val="126431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9DE0-E65C-4898-AD2A-2CC4A3A1F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Evidence for existence of hub electrodes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B3B5A-A597-4D9E-9C93-AFFECD803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Spectral coherence analysis (during the reaching tasks) shows some SC32 electrodes have high correlation with </a:t>
            </a:r>
            <a:r>
              <a:rPr lang="en-US" dirty="0" err="1"/>
              <a:t>ECoG</a:t>
            </a:r>
            <a:r>
              <a:rPr lang="en-US" dirty="0"/>
              <a:t> electrodes</a:t>
            </a:r>
          </a:p>
          <a:p>
            <a:pPr lvl="1"/>
            <a:r>
              <a:rPr lang="en-US" dirty="0"/>
              <a:t>Across all frequencies</a:t>
            </a:r>
          </a:p>
          <a:p>
            <a:r>
              <a:rPr lang="en-US" dirty="0"/>
              <a:t>Correlation analysis shows that similar effects are observed using visual evoked potentials (VESP)</a:t>
            </a:r>
          </a:p>
          <a:p>
            <a:pPr lvl="1"/>
            <a:r>
              <a:rPr lang="en-US" dirty="0"/>
              <a:t>Suggesting across task conditions</a:t>
            </a:r>
          </a:p>
          <a:p>
            <a:pPr lvl="1"/>
            <a:r>
              <a:rPr lang="en-US" dirty="0"/>
              <a:t>The fact that they are different days points to that</a:t>
            </a:r>
          </a:p>
          <a:p>
            <a:pPr lvl="1"/>
            <a:r>
              <a:rPr lang="en-US" dirty="0"/>
              <a:t>Caveats:  correlation analysis is only sensitive to lower frequency components</a:t>
            </a:r>
          </a:p>
          <a:p>
            <a:r>
              <a:rPr lang="en-US" dirty="0"/>
              <a:t>We presume the effect is depth </a:t>
            </a:r>
            <a:r>
              <a:rPr lang="en-US" dirty="0" err="1"/>
              <a:t>dependant</a:t>
            </a:r>
            <a:endParaRPr lang="en-US" dirty="0"/>
          </a:p>
          <a:p>
            <a:pPr lvl="1"/>
            <a:r>
              <a:rPr lang="en-US" dirty="0"/>
              <a:t>For the VESP,  looked at the ensemble electrodes</a:t>
            </a:r>
          </a:p>
          <a:p>
            <a:pPr lvl="1"/>
            <a:r>
              <a:rPr lang="en-US" dirty="0"/>
              <a:t>We then looked at for each electrode, its spatial profile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3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3F5BD-241C-49B7-BBC2-4377B324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Compound effects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33496-241F-4BAD-992B-084C8E12F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Effect of noisy electrode</a:t>
            </a:r>
          </a:p>
          <a:p>
            <a:r>
              <a:rPr lang="en-CA" dirty="0"/>
              <a:t>Effect of movement noise</a:t>
            </a:r>
          </a:p>
          <a:p>
            <a:pPr lvl="1"/>
            <a:r>
              <a:rPr lang="en-CA" dirty="0"/>
              <a:t>But the visual evoked potential should prove that there is no movement.</a:t>
            </a:r>
          </a:p>
          <a:p>
            <a:r>
              <a:rPr lang="en-CA" dirty="0"/>
              <a:t>They are not consistent</a:t>
            </a:r>
          </a:p>
        </p:txBody>
      </p:sp>
    </p:spTree>
    <p:extLst>
      <p:ext uri="{BB962C8B-B14F-4D97-AF65-F5344CB8AC3E}">
        <p14:creationId xmlns:p14="http://schemas.microsoft.com/office/powerpoint/2010/main" val="3949824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0F57-E139-45B4-9359-56A777A6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studies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91DF0-259C-40FB-BD25-4270D0CF1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9839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D973-CEE2-4CFF-BB91-D5F10862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 I were to write a paper on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7B41C-7DCC-4A5D-83BE-AD7027405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Rationale</a:t>
            </a:r>
          </a:p>
          <a:p>
            <a:r>
              <a:rPr lang="en-CA" dirty="0"/>
              <a:t>Recording setup</a:t>
            </a:r>
          </a:p>
          <a:p>
            <a:r>
              <a:rPr lang="en-CA" dirty="0"/>
              <a:t>Characterize these hub electrodes</a:t>
            </a:r>
          </a:p>
          <a:p>
            <a:pPr lvl="1"/>
            <a:r>
              <a:rPr lang="en-CA" dirty="0"/>
              <a:t>Frequency</a:t>
            </a:r>
          </a:p>
          <a:p>
            <a:pPr lvl="1"/>
            <a:r>
              <a:rPr lang="en-CA" dirty="0"/>
              <a:t>Spatial dependence</a:t>
            </a:r>
          </a:p>
        </p:txBody>
      </p:sp>
    </p:spTree>
    <p:extLst>
      <p:ext uri="{BB962C8B-B14F-4D97-AF65-F5344CB8AC3E}">
        <p14:creationId xmlns:p14="http://schemas.microsoft.com/office/powerpoint/2010/main" val="2114325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8471381608BD468C305D22C7B07695" ma:contentTypeVersion="13" ma:contentTypeDescription="Create a new document." ma:contentTypeScope="" ma:versionID="560411ab1ea2297d348fedbab9df7fdf">
  <xsd:schema xmlns:xsd="http://www.w3.org/2001/XMLSchema" xmlns:xs="http://www.w3.org/2001/XMLSchema" xmlns:p="http://schemas.microsoft.com/office/2006/metadata/properties" xmlns:ns3="e5b9b402-b717-4856-8df7-6c3c10828ef4" xmlns:ns4="fc0356a2-291e-4a46-bce4-ae9a8444139d" targetNamespace="http://schemas.microsoft.com/office/2006/metadata/properties" ma:root="true" ma:fieldsID="994b3e567515aa2299b3444ad288cdaf" ns3:_="" ns4:_="">
    <xsd:import namespace="e5b9b402-b717-4856-8df7-6c3c10828ef4"/>
    <xsd:import namespace="fc0356a2-291e-4a46-bce4-ae9a844413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b9b402-b717-4856-8df7-6c3c10828e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0356a2-291e-4a46-bce4-ae9a8444139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5D74E0-2322-48E5-BA4C-1D7BD36F870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D26F966-2954-4D70-853F-15911DE81A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210A2D-2DCA-491C-A8D6-44102BD6C7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b9b402-b717-4856-8df7-6c3c10828ef4"/>
    <ds:schemaRef ds:uri="fc0356a2-291e-4a46-bce4-ae9a844413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Investigation into the SC32 hub electrodes</vt:lpstr>
      <vt:lpstr>What is interesting about these hub electrodes?</vt:lpstr>
      <vt:lpstr>Evidence for existence of hub electrodes</vt:lpstr>
      <vt:lpstr>Compound effects </vt:lpstr>
      <vt:lpstr>Other studies </vt:lpstr>
      <vt:lpstr>If I were to write a paper on this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 into the SC32 hub electrodes</dc:title>
  <dc:creator>Orsborn Lab</dc:creator>
  <cp:lastModifiedBy>Si J. Li</cp:lastModifiedBy>
  <cp:revision>4</cp:revision>
  <dcterms:created xsi:type="dcterms:W3CDTF">2020-03-23T21:35:25Z</dcterms:created>
  <dcterms:modified xsi:type="dcterms:W3CDTF">2020-03-25T21:24:00Z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0x010100708471381608BD468C305D22C7B07695</vt:lpwstr>
  </property>
</Properties>
</file>