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5"/>
    <p:restoredTop sz="94624"/>
  </p:normalViewPr>
  <p:slideViewPr>
    <p:cSldViewPr snapToGrid="0" snapToObjects="1">
      <p:cViewPr varScale="1">
        <p:scale>
          <a:sx n="79" d="100"/>
          <a:sy n="79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6C2FC-32E2-7648-AE55-DE2DDFEF9210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0E049E-DC9C-7A45-B2A6-A618A5084612}">
      <dgm:prSet phldrT="[Text]"/>
      <dgm:spPr/>
      <dgm:t>
        <a:bodyPr/>
        <a:lstStyle/>
        <a:p>
          <a:r>
            <a:rPr lang="en-US" altLang="zh-CN" dirty="0"/>
            <a:t>Location</a:t>
          </a:r>
          <a:endParaRPr lang="en-US" dirty="0"/>
        </a:p>
      </dgm:t>
    </dgm:pt>
    <dgm:pt modelId="{9E0F52FF-E7A1-BD47-8DC3-5F89EC522098}" type="parTrans" cxnId="{934D227E-4973-9C46-8431-71F0BCCED41F}">
      <dgm:prSet/>
      <dgm:spPr/>
      <dgm:t>
        <a:bodyPr/>
        <a:lstStyle/>
        <a:p>
          <a:endParaRPr lang="en-US"/>
        </a:p>
      </dgm:t>
    </dgm:pt>
    <dgm:pt modelId="{DF421471-C4AC-9441-8C28-34C3BDD912EB}" type="sibTrans" cxnId="{934D227E-4973-9C46-8431-71F0BCCED41F}">
      <dgm:prSet/>
      <dgm:spPr/>
      <dgm:t>
        <a:bodyPr/>
        <a:lstStyle/>
        <a:p>
          <a:endParaRPr lang="en-US"/>
        </a:p>
      </dgm:t>
    </dgm:pt>
    <dgm:pt modelId="{50EBDFC6-FE10-A04C-A10D-24DF54ACB538}">
      <dgm:prSet phldrT="[Text]"/>
      <dgm:spPr/>
      <dgm:t>
        <a:bodyPr/>
        <a:lstStyle/>
        <a:p>
          <a:r>
            <a:rPr lang="en-US" altLang="zh-CN" dirty="0"/>
            <a:t>Same</a:t>
          </a:r>
          <a:r>
            <a:rPr lang="zh-CN" altLang="en-US" dirty="0"/>
            <a:t> </a:t>
          </a:r>
          <a:r>
            <a:rPr lang="en-US" altLang="zh-CN" dirty="0"/>
            <a:t>Location</a:t>
          </a:r>
          <a:endParaRPr lang="en-US" dirty="0"/>
        </a:p>
      </dgm:t>
    </dgm:pt>
    <dgm:pt modelId="{FBFCE931-2E27-9849-9E5D-78335B0D154B}" type="parTrans" cxnId="{5049CC96-87FF-134E-A89E-6397A23A666C}">
      <dgm:prSet/>
      <dgm:spPr/>
      <dgm:t>
        <a:bodyPr/>
        <a:lstStyle/>
        <a:p>
          <a:endParaRPr lang="en-US"/>
        </a:p>
      </dgm:t>
    </dgm:pt>
    <dgm:pt modelId="{2E5AA948-8E84-EB4A-A0DE-D939C69CF365}" type="sibTrans" cxnId="{5049CC96-87FF-134E-A89E-6397A23A666C}">
      <dgm:prSet/>
      <dgm:spPr/>
      <dgm:t>
        <a:bodyPr/>
        <a:lstStyle/>
        <a:p>
          <a:endParaRPr lang="en-US"/>
        </a:p>
      </dgm:t>
    </dgm:pt>
    <dgm:pt modelId="{452A8048-B2B9-4F41-82D5-771254676F0A}">
      <dgm:prSet phldrT="[Text]"/>
      <dgm:spPr/>
      <dgm:t>
        <a:bodyPr/>
        <a:lstStyle/>
        <a:p>
          <a:r>
            <a:rPr lang="en-US" altLang="zh-CN" dirty="0"/>
            <a:t>Travel</a:t>
          </a:r>
          <a:endParaRPr lang="en-US" dirty="0"/>
        </a:p>
      </dgm:t>
    </dgm:pt>
    <dgm:pt modelId="{5569B478-D514-3646-8BAB-B590D2F46B4D}" type="parTrans" cxnId="{D56861D7-8E50-E149-B81F-5A9B2FBCB304}">
      <dgm:prSet/>
      <dgm:spPr/>
      <dgm:t>
        <a:bodyPr/>
        <a:lstStyle/>
        <a:p>
          <a:endParaRPr lang="en-US"/>
        </a:p>
      </dgm:t>
    </dgm:pt>
    <dgm:pt modelId="{00E3F8DF-E954-A842-BAC0-540B087FCB3D}" type="sibTrans" cxnId="{D56861D7-8E50-E149-B81F-5A9B2FBCB304}">
      <dgm:prSet/>
      <dgm:spPr/>
      <dgm:t>
        <a:bodyPr/>
        <a:lstStyle/>
        <a:p>
          <a:endParaRPr lang="en-US"/>
        </a:p>
      </dgm:t>
    </dgm:pt>
    <dgm:pt modelId="{AD093B4C-59E6-F649-8BBB-627CC662DCB9}">
      <dgm:prSet phldrT="[Text]"/>
      <dgm:spPr/>
      <dgm:t>
        <a:bodyPr/>
        <a:lstStyle/>
        <a:p>
          <a:r>
            <a:rPr lang="en-US" altLang="zh-CN" dirty="0"/>
            <a:t>Sport</a:t>
          </a:r>
          <a:endParaRPr lang="en-US" dirty="0"/>
        </a:p>
      </dgm:t>
    </dgm:pt>
    <dgm:pt modelId="{020AD830-B439-254A-A906-86C8E2230973}" type="parTrans" cxnId="{5ABB6B70-326B-734B-AF1C-9FB02BFA02F2}">
      <dgm:prSet/>
      <dgm:spPr/>
      <dgm:t>
        <a:bodyPr/>
        <a:lstStyle/>
        <a:p>
          <a:endParaRPr lang="en-US"/>
        </a:p>
      </dgm:t>
    </dgm:pt>
    <dgm:pt modelId="{BD1DA0C3-7A09-B944-87AA-7C7658161F51}" type="sibTrans" cxnId="{5ABB6B70-326B-734B-AF1C-9FB02BFA02F2}">
      <dgm:prSet/>
      <dgm:spPr/>
      <dgm:t>
        <a:bodyPr/>
        <a:lstStyle/>
        <a:p>
          <a:endParaRPr lang="en-US"/>
        </a:p>
      </dgm:t>
    </dgm:pt>
    <dgm:pt modelId="{D00ADBA1-817E-624B-B86E-F09356ABADD5}">
      <dgm:prSet phldrT="[Text]"/>
      <dgm:spPr/>
      <dgm:t>
        <a:bodyPr/>
        <a:lstStyle/>
        <a:p>
          <a:r>
            <a:rPr lang="en-US" altLang="zh-CN" dirty="0"/>
            <a:t>Different</a:t>
          </a:r>
          <a:r>
            <a:rPr lang="zh-CN" altLang="en-US" dirty="0"/>
            <a:t> </a:t>
          </a:r>
          <a:r>
            <a:rPr lang="en-US" altLang="zh-CN" dirty="0"/>
            <a:t>Location</a:t>
          </a:r>
          <a:endParaRPr lang="en-US" dirty="0"/>
        </a:p>
      </dgm:t>
    </dgm:pt>
    <dgm:pt modelId="{42BC3723-E86F-8342-85F7-741C6F758B2B}" type="parTrans" cxnId="{318424AB-398C-3B47-A009-D9607D844F8E}">
      <dgm:prSet/>
      <dgm:spPr/>
      <dgm:t>
        <a:bodyPr/>
        <a:lstStyle/>
        <a:p>
          <a:endParaRPr lang="en-US"/>
        </a:p>
      </dgm:t>
    </dgm:pt>
    <dgm:pt modelId="{8EB57587-C88A-E445-A08E-2CA823227129}" type="sibTrans" cxnId="{318424AB-398C-3B47-A009-D9607D844F8E}">
      <dgm:prSet/>
      <dgm:spPr/>
      <dgm:t>
        <a:bodyPr/>
        <a:lstStyle/>
        <a:p>
          <a:endParaRPr lang="en-US"/>
        </a:p>
      </dgm:t>
    </dgm:pt>
    <dgm:pt modelId="{52F985DF-D078-DC42-8FD8-DDAE050E0B3A}">
      <dgm:prSet phldrT="[Text]"/>
      <dgm:spPr/>
      <dgm:t>
        <a:bodyPr/>
        <a:lstStyle/>
        <a:p>
          <a:r>
            <a:rPr lang="en-US" altLang="zh-CN" dirty="0"/>
            <a:t>Not</a:t>
          </a:r>
          <a:r>
            <a:rPr lang="zh-CN" altLang="en-US" dirty="0"/>
            <a:t> </a:t>
          </a:r>
          <a:r>
            <a:rPr lang="en-US" altLang="zh-CN" dirty="0"/>
            <a:t>Match</a:t>
          </a:r>
          <a:endParaRPr lang="en-US" dirty="0"/>
        </a:p>
      </dgm:t>
    </dgm:pt>
    <dgm:pt modelId="{F947503E-029F-2A4F-B26E-2E01F8CC7A15}" type="parTrans" cxnId="{9AF1136E-2215-D847-8BC0-3C5703D6A533}">
      <dgm:prSet/>
      <dgm:spPr/>
      <dgm:t>
        <a:bodyPr/>
        <a:lstStyle/>
        <a:p>
          <a:endParaRPr lang="en-US"/>
        </a:p>
      </dgm:t>
    </dgm:pt>
    <dgm:pt modelId="{AC25F90A-B168-CB49-97D0-694F7355805B}" type="sibTrans" cxnId="{9AF1136E-2215-D847-8BC0-3C5703D6A533}">
      <dgm:prSet/>
      <dgm:spPr/>
      <dgm:t>
        <a:bodyPr/>
        <a:lstStyle/>
        <a:p>
          <a:endParaRPr lang="en-US"/>
        </a:p>
      </dgm:t>
    </dgm:pt>
    <dgm:pt modelId="{6250608E-4F8E-AF49-8753-EB03D8FA6737}">
      <dgm:prSet/>
      <dgm:spPr/>
      <dgm:t>
        <a:bodyPr/>
        <a:lstStyle/>
        <a:p>
          <a:r>
            <a:rPr lang="en-US" altLang="zh-CN" dirty="0"/>
            <a:t>Animals</a:t>
          </a:r>
          <a:endParaRPr lang="en-US" dirty="0"/>
        </a:p>
      </dgm:t>
    </dgm:pt>
    <dgm:pt modelId="{E08132BD-F50D-1242-AAC0-F9A548C9A8D4}" type="parTrans" cxnId="{1AABA5B7-78E7-CB4F-8178-BAD358CC24B5}">
      <dgm:prSet/>
      <dgm:spPr/>
      <dgm:t>
        <a:bodyPr/>
        <a:lstStyle/>
        <a:p>
          <a:endParaRPr lang="en-US"/>
        </a:p>
      </dgm:t>
    </dgm:pt>
    <dgm:pt modelId="{068225B9-7D5C-5F42-8C93-397C90DF8B1F}" type="sibTrans" cxnId="{1AABA5B7-78E7-CB4F-8178-BAD358CC24B5}">
      <dgm:prSet/>
      <dgm:spPr/>
      <dgm:t>
        <a:bodyPr/>
        <a:lstStyle/>
        <a:p>
          <a:endParaRPr lang="en-US"/>
        </a:p>
      </dgm:t>
    </dgm:pt>
    <dgm:pt modelId="{99F120EC-93A4-5F4A-B542-04B93A14C818}">
      <dgm:prSet/>
      <dgm:spPr/>
      <dgm:t>
        <a:bodyPr/>
        <a:lstStyle/>
        <a:p>
          <a:r>
            <a:rPr lang="en-US" altLang="zh-CN" dirty="0"/>
            <a:t>Match</a:t>
          </a:r>
          <a:endParaRPr lang="en-US" dirty="0"/>
        </a:p>
      </dgm:t>
    </dgm:pt>
    <dgm:pt modelId="{55C83719-15F4-1D43-9DA1-FB29197B8D2C}" type="parTrans" cxnId="{CD1CA589-294F-224E-82E6-E55C25F3379E}">
      <dgm:prSet/>
      <dgm:spPr/>
      <dgm:t>
        <a:bodyPr/>
        <a:lstStyle/>
        <a:p>
          <a:endParaRPr lang="en-US"/>
        </a:p>
      </dgm:t>
    </dgm:pt>
    <dgm:pt modelId="{135B0CF6-F40A-0740-B29A-EA31D622B372}" type="sibTrans" cxnId="{CD1CA589-294F-224E-82E6-E55C25F3379E}">
      <dgm:prSet/>
      <dgm:spPr/>
      <dgm:t>
        <a:bodyPr/>
        <a:lstStyle/>
        <a:p>
          <a:endParaRPr lang="en-US"/>
        </a:p>
      </dgm:t>
    </dgm:pt>
    <dgm:pt modelId="{F27A34A7-1B57-594F-AB71-1A94E64DB3A9}">
      <dgm:prSet/>
      <dgm:spPr/>
      <dgm:t>
        <a:bodyPr/>
        <a:lstStyle/>
        <a:p>
          <a:r>
            <a:rPr lang="en-US" altLang="zh-CN" dirty="0"/>
            <a:t>Not</a:t>
          </a:r>
          <a:r>
            <a:rPr lang="zh-CN" altLang="en-US" dirty="0"/>
            <a:t> </a:t>
          </a:r>
          <a:r>
            <a:rPr lang="en-US" altLang="zh-CN" dirty="0"/>
            <a:t>Match</a:t>
          </a:r>
          <a:endParaRPr lang="en-US" dirty="0"/>
        </a:p>
      </dgm:t>
    </dgm:pt>
    <dgm:pt modelId="{A606534D-5694-D241-A691-BCFBD2C43B96}" type="parTrans" cxnId="{2BDC596F-F81D-394B-9557-0C8CA1F1D34B}">
      <dgm:prSet/>
      <dgm:spPr/>
      <dgm:t>
        <a:bodyPr/>
        <a:lstStyle/>
        <a:p>
          <a:endParaRPr lang="en-US"/>
        </a:p>
      </dgm:t>
    </dgm:pt>
    <dgm:pt modelId="{C4BB6C03-F4A4-3944-8107-0B9CC1DFE1AE}" type="sibTrans" cxnId="{2BDC596F-F81D-394B-9557-0C8CA1F1D34B}">
      <dgm:prSet/>
      <dgm:spPr/>
      <dgm:t>
        <a:bodyPr/>
        <a:lstStyle/>
        <a:p>
          <a:endParaRPr lang="en-US"/>
        </a:p>
      </dgm:t>
    </dgm:pt>
    <dgm:pt modelId="{7F4B169A-2E36-6C44-834E-5B5BE236B299}">
      <dgm:prSet/>
      <dgm:spPr/>
      <dgm:t>
        <a:bodyPr/>
        <a:lstStyle/>
        <a:p>
          <a:r>
            <a:rPr lang="en-US" altLang="zh-CN" dirty="0"/>
            <a:t>Match</a:t>
          </a:r>
          <a:endParaRPr lang="en-US" dirty="0"/>
        </a:p>
      </dgm:t>
    </dgm:pt>
    <dgm:pt modelId="{E6A44803-853B-4F4A-8B93-61A64540E1AD}" type="parTrans" cxnId="{1CAF8F31-9EFA-A648-ABCD-B74FDE852E4E}">
      <dgm:prSet/>
      <dgm:spPr/>
      <dgm:t>
        <a:bodyPr/>
        <a:lstStyle/>
        <a:p>
          <a:endParaRPr lang="en-US"/>
        </a:p>
      </dgm:t>
    </dgm:pt>
    <dgm:pt modelId="{34749F2E-C3D1-1545-A3C8-496E34EE10DE}" type="sibTrans" cxnId="{1CAF8F31-9EFA-A648-ABCD-B74FDE852E4E}">
      <dgm:prSet/>
      <dgm:spPr/>
      <dgm:t>
        <a:bodyPr/>
        <a:lstStyle/>
        <a:p>
          <a:endParaRPr lang="en-US"/>
        </a:p>
      </dgm:t>
    </dgm:pt>
    <dgm:pt modelId="{1149148B-7038-DE40-9E3F-B90E574F58D4}">
      <dgm:prSet/>
      <dgm:spPr/>
      <dgm:t>
        <a:bodyPr/>
        <a:lstStyle/>
        <a:p>
          <a:r>
            <a:rPr lang="en-US" altLang="zh-CN" dirty="0"/>
            <a:t>Not</a:t>
          </a:r>
          <a:r>
            <a:rPr lang="zh-CN" altLang="en-US" dirty="0"/>
            <a:t> </a:t>
          </a:r>
          <a:r>
            <a:rPr lang="en-US" altLang="zh-CN" dirty="0"/>
            <a:t>Match</a:t>
          </a:r>
          <a:endParaRPr lang="en-US" dirty="0"/>
        </a:p>
      </dgm:t>
    </dgm:pt>
    <dgm:pt modelId="{EC6BA03D-6752-3444-BCD3-B7964B38482C}" type="parTrans" cxnId="{246729DD-415D-5A4A-B26B-72244A65472B}">
      <dgm:prSet/>
      <dgm:spPr/>
      <dgm:t>
        <a:bodyPr/>
        <a:lstStyle/>
        <a:p>
          <a:endParaRPr lang="en-US"/>
        </a:p>
      </dgm:t>
    </dgm:pt>
    <dgm:pt modelId="{EAEE34D9-74A7-F24E-8EF6-1EB6D9FC7159}" type="sibTrans" cxnId="{246729DD-415D-5A4A-B26B-72244A65472B}">
      <dgm:prSet/>
      <dgm:spPr/>
      <dgm:t>
        <a:bodyPr/>
        <a:lstStyle/>
        <a:p>
          <a:endParaRPr lang="en-US"/>
        </a:p>
      </dgm:t>
    </dgm:pt>
    <dgm:pt modelId="{4C378687-AE15-0A4E-BFF8-D5070EB9A44D}">
      <dgm:prSet/>
      <dgm:spPr/>
      <dgm:t>
        <a:bodyPr/>
        <a:lstStyle/>
        <a:p>
          <a:r>
            <a:rPr lang="en-US" altLang="zh-CN" dirty="0"/>
            <a:t>Match</a:t>
          </a:r>
          <a:endParaRPr lang="en-US" dirty="0"/>
        </a:p>
      </dgm:t>
    </dgm:pt>
    <dgm:pt modelId="{0AA802FF-039A-924C-AD94-652799087A02}" type="parTrans" cxnId="{CC15390F-FDE3-FA43-B3CC-86CE4E48469D}">
      <dgm:prSet/>
      <dgm:spPr/>
      <dgm:t>
        <a:bodyPr/>
        <a:lstStyle/>
        <a:p>
          <a:endParaRPr lang="en-US"/>
        </a:p>
      </dgm:t>
    </dgm:pt>
    <dgm:pt modelId="{A930AFD1-1DE7-6946-817D-2F4F62219E6F}" type="sibTrans" cxnId="{CC15390F-FDE3-FA43-B3CC-86CE4E48469D}">
      <dgm:prSet/>
      <dgm:spPr/>
      <dgm:t>
        <a:bodyPr/>
        <a:lstStyle/>
        <a:p>
          <a:endParaRPr lang="en-US"/>
        </a:p>
      </dgm:t>
    </dgm:pt>
    <dgm:pt modelId="{C3EC8F89-6A8D-EF49-BA59-281584B8DFA5}">
      <dgm:prSet/>
      <dgm:spPr/>
      <dgm:t>
        <a:bodyPr/>
        <a:lstStyle/>
        <a:p>
          <a:r>
            <a:rPr lang="en-US" altLang="zh-CN" dirty="0"/>
            <a:t>Not</a:t>
          </a:r>
          <a:r>
            <a:rPr lang="zh-CN" altLang="en-US" dirty="0"/>
            <a:t> </a:t>
          </a:r>
          <a:r>
            <a:rPr lang="en-US" altLang="zh-CN" dirty="0"/>
            <a:t>Match</a:t>
          </a:r>
          <a:endParaRPr lang="en-US" dirty="0"/>
        </a:p>
      </dgm:t>
    </dgm:pt>
    <dgm:pt modelId="{D6F5AF02-31A6-3746-B644-D22ED5C300B3}" type="parTrans" cxnId="{CF293017-2C39-6649-91ED-8B819C35F268}">
      <dgm:prSet/>
      <dgm:spPr/>
      <dgm:t>
        <a:bodyPr/>
        <a:lstStyle/>
        <a:p>
          <a:endParaRPr lang="en-US"/>
        </a:p>
      </dgm:t>
    </dgm:pt>
    <dgm:pt modelId="{0F9FB759-3AED-C643-A72C-1C69900F2D97}" type="sibTrans" cxnId="{CF293017-2C39-6649-91ED-8B819C35F268}">
      <dgm:prSet/>
      <dgm:spPr/>
      <dgm:t>
        <a:bodyPr/>
        <a:lstStyle/>
        <a:p>
          <a:endParaRPr lang="en-US"/>
        </a:p>
      </dgm:t>
    </dgm:pt>
    <dgm:pt modelId="{D505C970-84B8-954D-B21F-D7B3490740FA}" type="pres">
      <dgm:prSet presAssocID="{8216C2FC-32E2-7648-AE55-DE2DDFEF92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AF70C3-1A1B-4E49-94DB-C899FBB95411}" type="pres">
      <dgm:prSet presAssocID="{840E049E-DC9C-7A45-B2A6-A618A5084612}" presName="hierRoot1" presStyleCnt="0"/>
      <dgm:spPr/>
    </dgm:pt>
    <dgm:pt modelId="{102679EF-4637-C94C-B739-072DB6954BB6}" type="pres">
      <dgm:prSet presAssocID="{840E049E-DC9C-7A45-B2A6-A618A5084612}" presName="composite" presStyleCnt="0"/>
      <dgm:spPr/>
    </dgm:pt>
    <dgm:pt modelId="{FFA48BFD-18ED-1547-B851-4EF4830174DC}" type="pres">
      <dgm:prSet presAssocID="{840E049E-DC9C-7A45-B2A6-A618A5084612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6F0783FC-59FB-7C40-8CBB-E3EA0AB228BD}" type="pres">
      <dgm:prSet presAssocID="{840E049E-DC9C-7A45-B2A6-A618A5084612}" presName="text" presStyleLbl="revTx" presStyleIdx="0" presStyleCnt="13">
        <dgm:presLayoutVars>
          <dgm:chPref val="3"/>
        </dgm:presLayoutVars>
      </dgm:prSet>
      <dgm:spPr/>
    </dgm:pt>
    <dgm:pt modelId="{4F4CE891-A79B-DD4F-87DA-C643E4FAAD3B}" type="pres">
      <dgm:prSet presAssocID="{840E049E-DC9C-7A45-B2A6-A618A5084612}" presName="hierChild2" presStyleCnt="0"/>
      <dgm:spPr/>
    </dgm:pt>
    <dgm:pt modelId="{7CEA9A29-13FC-5943-A2B0-3DF0861BD228}" type="pres">
      <dgm:prSet presAssocID="{FBFCE931-2E27-9849-9E5D-78335B0D154B}" presName="Name10" presStyleLbl="parChTrans1D2" presStyleIdx="0" presStyleCnt="2"/>
      <dgm:spPr/>
    </dgm:pt>
    <dgm:pt modelId="{D0361431-B957-F144-A64C-D308721B2131}" type="pres">
      <dgm:prSet presAssocID="{50EBDFC6-FE10-A04C-A10D-24DF54ACB538}" presName="hierRoot2" presStyleCnt="0"/>
      <dgm:spPr/>
    </dgm:pt>
    <dgm:pt modelId="{78718C75-8006-8044-AC11-6C4B7F32C206}" type="pres">
      <dgm:prSet presAssocID="{50EBDFC6-FE10-A04C-A10D-24DF54ACB538}" presName="composite2" presStyleCnt="0"/>
      <dgm:spPr/>
    </dgm:pt>
    <dgm:pt modelId="{F1AF4845-F73D-5C4B-B9EA-7ECACA97483F}" type="pres">
      <dgm:prSet presAssocID="{50EBDFC6-FE10-A04C-A10D-24DF54ACB538}" presName="image2" presStyleLbl="node2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324285D6-87CE-A34C-A1C4-788ABE4E7E77}" type="pres">
      <dgm:prSet presAssocID="{50EBDFC6-FE10-A04C-A10D-24DF54ACB538}" presName="text2" presStyleLbl="revTx" presStyleIdx="1" presStyleCnt="13">
        <dgm:presLayoutVars>
          <dgm:chPref val="3"/>
        </dgm:presLayoutVars>
      </dgm:prSet>
      <dgm:spPr/>
    </dgm:pt>
    <dgm:pt modelId="{81F0CD39-0D2C-674E-970C-5E05D9A75200}" type="pres">
      <dgm:prSet presAssocID="{50EBDFC6-FE10-A04C-A10D-24DF54ACB538}" presName="hierChild3" presStyleCnt="0"/>
      <dgm:spPr/>
    </dgm:pt>
    <dgm:pt modelId="{E2ABA57B-FB8A-EF49-B1F9-BAB85DF27C09}" type="pres">
      <dgm:prSet presAssocID="{020AD830-B439-254A-A906-86C8E2230973}" presName="Name17" presStyleLbl="parChTrans1D3" presStyleIdx="0" presStyleCnt="4"/>
      <dgm:spPr/>
    </dgm:pt>
    <dgm:pt modelId="{1C81CBA7-FE3B-2746-8A9D-DA93FD5A5A6C}" type="pres">
      <dgm:prSet presAssocID="{AD093B4C-59E6-F649-8BBB-627CC662DCB9}" presName="hierRoot3" presStyleCnt="0"/>
      <dgm:spPr/>
    </dgm:pt>
    <dgm:pt modelId="{CB57863B-1D69-8149-9291-694F10548897}" type="pres">
      <dgm:prSet presAssocID="{AD093B4C-59E6-F649-8BBB-627CC662DCB9}" presName="composite3" presStyleCnt="0"/>
      <dgm:spPr/>
    </dgm:pt>
    <dgm:pt modelId="{781F6B43-3057-3D45-A0A1-7580A21B024C}" type="pres">
      <dgm:prSet presAssocID="{AD093B4C-59E6-F649-8BBB-627CC662DCB9}" presName="image3" presStyleLbl="node3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92C57E8-E1B7-154B-8124-132917230D76}" type="pres">
      <dgm:prSet presAssocID="{AD093B4C-59E6-F649-8BBB-627CC662DCB9}" presName="text3" presStyleLbl="revTx" presStyleIdx="2" presStyleCnt="13">
        <dgm:presLayoutVars>
          <dgm:chPref val="3"/>
        </dgm:presLayoutVars>
      </dgm:prSet>
      <dgm:spPr/>
    </dgm:pt>
    <dgm:pt modelId="{766D9BEB-BD4D-DD40-AEC4-46B481257432}" type="pres">
      <dgm:prSet presAssocID="{AD093B4C-59E6-F649-8BBB-627CC662DCB9}" presName="hierChild4" presStyleCnt="0"/>
      <dgm:spPr/>
    </dgm:pt>
    <dgm:pt modelId="{73AF6A25-1160-4E4F-9430-52C803C73656}" type="pres">
      <dgm:prSet presAssocID="{55C83719-15F4-1D43-9DA1-FB29197B8D2C}" presName="Name23" presStyleLbl="parChTrans1D4" presStyleIdx="0" presStyleCnt="6"/>
      <dgm:spPr/>
    </dgm:pt>
    <dgm:pt modelId="{C81C5C30-E3E4-EE4B-8486-52DCA0953F4E}" type="pres">
      <dgm:prSet presAssocID="{99F120EC-93A4-5F4A-B542-04B93A14C818}" presName="hierRoot4" presStyleCnt="0"/>
      <dgm:spPr/>
    </dgm:pt>
    <dgm:pt modelId="{037EF91D-2714-4C48-B535-F86350EF1A19}" type="pres">
      <dgm:prSet presAssocID="{99F120EC-93A4-5F4A-B542-04B93A14C818}" presName="composite4" presStyleCnt="0"/>
      <dgm:spPr/>
    </dgm:pt>
    <dgm:pt modelId="{70B7DDCB-CBE0-7849-BB6A-5872BE152665}" type="pres">
      <dgm:prSet presAssocID="{99F120EC-93A4-5F4A-B542-04B93A14C818}" presName="image4" presStyleLbl="node4" presStyleIdx="0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22EFF45-6EAF-8A48-BDF2-B326AEC9B647}" type="pres">
      <dgm:prSet presAssocID="{99F120EC-93A4-5F4A-B542-04B93A14C818}" presName="text4" presStyleLbl="revTx" presStyleIdx="3" presStyleCnt="13">
        <dgm:presLayoutVars>
          <dgm:chPref val="3"/>
        </dgm:presLayoutVars>
      </dgm:prSet>
      <dgm:spPr/>
    </dgm:pt>
    <dgm:pt modelId="{E2B9527E-4931-6745-B988-52B77AC5856D}" type="pres">
      <dgm:prSet presAssocID="{99F120EC-93A4-5F4A-B542-04B93A14C818}" presName="hierChild5" presStyleCnt="0"/>
      <dgm:spPr/>
    </dgm:pt>
    <dgm:pt modelId="{E22876EE-C87A-EF4F-B173-59043BC91F17}" type="pres">
      <dgm:prSet presAssocID="{A606534D-5694-D241-A691-BCFBD2C43B96}" presName="Name23" presStyleLbl="parChTrans1D4" presStyleIdx="1" presStyleCnt="6"/>
      <dgm:spPr/>
    </dgm:pt>
    <dgm:pt modelId="{63AAB9A5-1CED-9943-B728-006BAA64F83D}" type="pres">
      <dgm:prSet presAssocID="{F27A34A7-1B57-594F-AB71-1A94E64DB3A9}" presName="hierRoot4" presStyleCnt="0"/>
      <dgm:spPr/>
    </dgm:pt>
    <dgm:pt modelId="{9C1D72D2-2FE2-304C-A6C5-182A9FE48935}" type="pres">
      <dgm:prSet presAssocID="{F27A34A7-1B57-594F-AB71-1A94E64DB3A9}" presName="composite4" presStyleCnt="0"/>
      <dgm:spPr/>
    </dgm:pt>
    <dgm:pt modelId="{58982507-23A1-ED46-82AB-A3316C416F13}" type="pres">
      <dgm:prSet presAssocID="{F27A34A7-1B57-594F-AB71-1A94E64DB3A9}" presName="image4" presStyleLbl="node4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F2DC1D5-FBE9-0A49-B5A7-139B1DD697AB}" type="pres">
      <dgm:prSet presAssocID="{F27A34A7-1B57-594F-AB71-1A94E64DB3A9}" presName="text4" presStyleLbl="revTx" presStyleIdx="4" presStyleCnt="13">
        <dgm:presLayoutVars>
          <dgm:chPref val="3"/>
        </dgm:presLayoutVars>
      </dgm:prSet>
      <dgm:spPr/>
    </dgm:pt>
    <dgm:pt modelId="{7889D355-3B18-FB46-A685-8617D1295A30}" type="pres">
      <dgm:prSet presAssocID="{F27A34A7-1B57-594F-AB71-1A94E64DB3A9}" presName="hierChild5" presStyleCnt="0"/>
      <dgm:spPr/>
    </dgm:pt>
    <dgm:pt modelId="{520D6B5B-046C-8B4B-9D33-FD6461BCBD88}" type="pres">
      <dgm:prSet presAssocID="{5569B478-D514-3646-8BAB-B590D2F46B4D}" presName="Name17" presStyleLbl="parChTrans1D3" presStyleIdx="1" presStyleCnt="4"/>
      <dgm:spPr/>
    </dgm:pt>
    <dgm:pt modelId="{8997F8BB-A7C7-8549-81E0-E562EF7E50A0}" type="pres">
      <dgm:prSet presAssocID="{452A8048-B2B9-4F41-82D5-771254676F0A}" presName="hierRoot3" presStyleCnt="0"/>
      <dgm:spPr/>
    </dgm:pt>
    <dgm:pt modelId="{1251378A-A604-8541-AFA9-6E3776E63C94}" type="pres">
      <dgm:prSet presAssocID="{452A8048-B2B9-4F41-82D5-771254676F0A}" presName="composite3" presStyleCnt="0"/>
      <dgm:spPr/>
    </dgm:pt>
    <dgm:pt modelId="{BCE79981-A944-E04B-871C-898B8075AECF}" type="pres">
      <dgm:prSet presAssocID="{452A8048-B2B9-4F41-82D5-771254676F0A}" presName="image3" presStyleLbl="node3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667EF2-421B-7340-B82F-E5B7E43B9BCB}" type="pres">
      <dgm:prSet presAssocID="{452A8048-B2B9-4F41-82D5-771254676F0A}" presName="text3" presStyleLbl="revTx" presStyleIdx="5" presStyleCnt="13">
        <dgm:presLayoutVars>
          <dgm:chPref val="3"/>
        </dgm:presLayoutVars>
      </dgm:prSet>
      <dgm:spPr/>
    </dgm:pt>
    <dgm:pt modelId="{E50B4E27-6038-374D-A627-0F2D10CDA2F4}" type="pres">
      <dgm:prSet presAssocID="{452A8048-B2B9-4F41-82D5-771254676F0A}" presName="hierChild4" presStyleCnt="0"/>
      <dgm:spPr/>
    </dgm:pt>
    <dgm:pt modelId="{8AF193CE-AEE5-9C49-BFC7-BED03F40A1FE}" type="pres">
      <dgm:prSet presAssocID="{E6A44803-853B-4F4A-8B93-61A64540E1AD}" presName="Name23" presStyleLbl="parChTrans1D4" presStyleIdx="2" presStyleCnt="6"/>
      <dgm:spPr/>
    </dgm:pt>
    <dgm:pt modelId="{73700ACC-3E41-A146-97A6-581622FC829F}" type="pres">
      <dgm:prSet presAssocID="{7F4B169A-2E36-6C44-834E-5B5BE236B299}" presName="hierRoot4" presStyleCnt="0"/>
      <dgm:spPr/>
    </dgm:pt>
    <dgm:pt modelId="{906C7984-C915-C741-BA00-8922DEDCCACA}" type="pres">
      <dgm:prSet presAssocID="{7F4B169A-2E36-6C44-834E-5B5BE236B299}" presName="composite4" presStyleCnt="0"/>
      <dgm:spPr/>
    </dgm:pt>
    <dgm:pt modelId="{CF166A69-67A7-244E-97F9-0956AE9A11B8}" type="pres">
      <dgm:prSet presAssocID="{7F4B169A-2E36-6C44-834E-5B5BE236B299}" presName="image4" presStyleLbl="node4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53BAE92-F345-1C42-9AC1-A790D89ABAE4}" type="pres">
      <dgm:prSet presAssocID="{7F4B169A-2E36-6C44-834E-5B5BE236B299}" presName="text4" presStyleLbl="revTx" presStyleIdx="6" presStyleCnt="13">
        <dgm:presLayoutVars>
          <dgm:chPref val="3"/>
        </dgm:presLayoutVars>
      </dgm:prSet>
      <dgm:spPr/>
    </dgm:pt>
    <dgm:pt modelId="{B5D0D00F-4573-9B47-9F99-3735A1129A4C}" type="pres">
      <dgm:prSet presAssocID="{7F4B169A-2E36-6C44-834E-5B5BE236B299}" presName="hierChild5" presStyleCnt="0"/>
      <dgm:spPr/>
    </dgm:pt>
    <dgm:pt modelId="{ACA24756-6351-6548-B2FC-021A34A31DFB}" type="pres">
      <dgm:prSet presAssocID="{EC6BA03D-6752-3444-BCD3-B7964B38482C}" presName="Name23" presStyleLbl="parChTrans1D4" presStyleIdx="3" presStyleCnt="6"/>
      <dgm:spPr/>
    </dgm:pt>
    <dgm:pt modelId="{46E3E5E0-29B5-A045-A846-F5ED73A71A14}" type="pres">
      <dgm:prSet presAssocID="{1149148B-7038-DE40-9E3F-B90E574F58D4}" presName="hierRoot4" presStyleCnt="0"/>
      <dgm:spPr/>
    </dgm:pt>
    <dgm:pt modelId="{C6E59B73-EFED-D24B-99F1-0AA5B8D6CFBD}" type="pres">
      <dgm:prSet presAssocID="{1149148B-7038-DE40-9E3F-B90E574F58D4}" presName="composite4" presStyleCnt="0"/>
      <dgm:spPr/>
    </dgm:pt>
    <dgm:pt modelId="{80349A28-CB47-8541-A95A-C814FC4A086D}" type="pres">
      <dgm:prSet presAssocID="{1149148B-7038-DE40-9E3F-B90E574F58D4}" presName="image4" presStyleLbl="node4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2556A4A-99FB-1240-81F5-009E68666B71}" type="pres">
      <dgm:prSet presAssocID="{1149148B-7038-DE40-9E3F-B90E574F58D4}" presName="text4" presStyleLbl="revTx" presStyleIdx="7" presStyleCnt="13">
        <dgm:presLayoutVars>
          <dgm:chPref val="3"/>
        </dgm:presLayoutVars>
      </dgm:prSet>
      <dgm:spPr/>
    </dgm:pt>
    <dgm:pt modelId="{62470F80-D689-B948-8834-7A80CFE1E10A}" type="pres">
      <dgm:prSet presAssocID="{1149148B-7038-DE40-9E3F-B90E574F58D4}" presName="hierChild5" presStyleCnt="0"/>
      <dgm:spPr/>
    </dgm:pt>
    <dgm:pt modelId="{61EC20C2-0445-AF43-8BF9-F42E669500DE}" type="pres">
      <dgm:prSet presAssocID="{E08132BD-F50D-1242-AAC0-F9A548C9A8D4}" presName="Name17" presStyleLbl="parChTrans1D3" presStyleIdx="2" presStyleCnt="4"/>
      <dgm:spPr/>
    </dgm:pt>
    <dgm:pt modelId="{DF045035-0B12-E046-9DB3-6CF854139718}" type="pres">
      <dgm:prSet presAssocID="{6250608E-4F8E-AF49-8753-EB03D8FA6737}" presName="hierRoot3" presStyleCnt="0"/>
      <dgm:spPr/>
    </dgm:pt>
    <dgm:pt modelId="{6242C335-816C-224A-8E63-FD1611A39E4E}" type="pres">
      <dgm:prSet presAssocID="{6250608E-4F8E-AF49-8753-EB03D8FA6737}" presName="composite3" presStyleCnt="0"/>
      <dgm:spPr/>
    </dgm:pt>
    <dgm:pt modelId="{3D5F1F05-6C5E-A94C-8081-FDC30F2D530E}" type="pres">
      <dgm:prSet presAssocID="{6250608E-4F8E-AF49-8753-EB03D8FA6737}" presName="image3" presStyleLbl="node3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FB406B-793E-5742-9D34-EC81EB3258E9}" type="pres">
      <dgm:prSet presAssocID="{6250608E-4F8E-AF49-8753-EB03D8FA6737}" presName="text3" presStyleLbl="revTx" presStyleIdx="8" presStyleCnt="13">
        <dgm:presLayoutVars>
          <dgm:chPref val="3"/>
        </dgm:presLayoutVars>
      </dgm:prSet>
      <dgm:spPr/>
    </dgm:pt>
    <dgm:pt modelId="{388CB1A7-75D0-D147-A8F6-409513AC40E2}" type="pres">
      <dgm:prSet presAssocID="{6250608E-4F8E-AF49-8753-EB03D8FA6737}" presName="hierChild4" presStyleCnt="0"/>
      <dgm:spPr/>
    </dgm:pt>
    <dgm:pt modelId="{90AF547B-A315-784D-864B-75A7CEF7491B}" type="pres">
      <dgm:prSet presAssocID="{0AA802FF-039A-924C-AD94-652799087A02}" presName="Name23" presStyleLbl="parChTrans1D4" presStyleIdx="4" presStyleCnt="6"/>
      <dgm:spPr/>
    </dgm:pt>
    <dgm:pt modelId="{46C117AE-4356-1F40-86C7-736426D23288}" type="pres">
      <dgm:prSet presAssocID="{4C378687-AE15-0A4E-BFF8-D5070EB9A44D}" presName="hierRoot4" presStyleCnt="0"/>
      <dgm:spPr/>
    </dgm:pt>
    <dgm:pt modelId="{240A6592-AA33-444A-93B6-65B0D4AE33DB}" type="pres">
      <dgm:prSet presAssocID="{4C378687-AE15-0A4E-BFF8-D5070EB9A44D}" presName="composite4" presStyleCnt="0"/>
      <dgm:spPr/>
    </dgm:pt>
    <dgm:pt modelId="{F281EA65-6FA9-B347-9FA5-98166F143134}" type="pres">
      <dgm:prSet presAssocID="{4C378687-AE15-0A4E-BFF8-D5070EB9A44D}" presName="image4" presStyleLbl="node4" presStyleIdx="4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2B8B5ED-8F5E-3040-928D-854052E08852}" type="pres">
      <dgm:prSet presAssocID="{4C378687-AE15-0A4E-BFF8-D5070EB9A44D}" presName="text4" presStyleLbl="revTx" presStyleIdx="9" presStyleCnt="13">
        <dgm:presLayoutVars>
          <dgm:chPref val="3"/>
        </dgm:presLayoutVars>
      </dgm:prSet>
      <dgm:spPr/>
    </dgm:pt>
    <dgm:pt modelId="{45CB89C6-D9D4-D14F-9ACC-068D8996FE40}" type="pres">
      <dgm:prSet presAssocID="{4C378687-AE15-0A4E-BFF8-D5070EB9A44D}" presName="hierChild5" presStyleCnt="0"/>
      <dgm:spPr/>
    </dgm:pt>
    <dgm:pt modelId="{DDCF663F-2C2A-7E46-9F06-2BB902DEAAD8}" type="pres">
      <dgm:prSet presAssocID="{D6F5AF02-31A6-3746-B644-D22ED5C300B3}" presName="Name23" presStyleLbl="parChTrans1D4" presStyleIdx="5" presStyleCnt="6"/>
      <dgm:spPr/>
    </dgm:pt>
    <dgm:pt modelId="{F7D0F63F-73D5-0442-B91A-3A7C880B5F64}" type="pres">
      <dgm:prSet presAssocID="{C3EC8F89-6A8D-EF49-BA59-281584B8DFA5}" presName="hierRoot4" presStyleCnt="0"/>
      <dgm:spPr/>
    </dgm:pt>
    <dgm:pt modelId="{72509A4B-D1F6-BB46-BBD5-FC1A7E6DBD74}" type="pres">
      <dgm:prSet presAssocID="{C3EC8F89-6A8D-EF49-BA59-281584B8DFA5}" presName="composite4" presStyleCnt="0"/>
      <dgm:spPr/>
    </dgm:pt>
    <dgm:pt modelId="{0AB8BB64-7C77-0949-A2A3-BB880D67003B}" type="pres">
      <dgm:prSet presAssocID="{C3EC8F89-6A8D-EF49-BA59-281584B8DFA5}" presName="image4" presStyleLbl="node4" presStyleIdx="5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49DDD4-4290-294B-B1BA-5764A5F16CD7}" type="pres">
      <dgm:prSet presAssocID="{C3EC8F89-6A8D-EF49-BA59-281584B8DFA5}" presName="text4" presStyleLbl="revTx" presStyleIdx="10" presStyleCnt="13">
        <dgm:presLayoutVars>
          <dgm:chPref val="3"/>
        </dgm:presLayoutVars>
      </dgm:prSet>
      <dgm:spPr/>
    </dgm:pt>
    <dgm:pt modelId="{7580E018-3FE0-0440-A95B-75F985D1A189}" type="pres">
      <dgm:prSet presAssocID="{C3EC8F89-6A8D-EF49-BA59-281584B8DFA5}" presName="hierChild5" presStyleCnt="0"/>
      <dgm:spPr/>
    </dgm:pt>
    <dgm:pt modelId="{ED3CE609-F8DD-2F49-B428-3152F114E49A}" type="pres">
      <dgm:prSet presAssocID="{42BC3723-E86F-8342-85F7-741C6F758B2B}" presName="Name10" presStyleLbl="parChTrans1D2" presStyleIdx="1" presStyleCnt="2"/>
      <dgm:spPr/>
    </dgm:pt>
    <dgm:pt modelId="{BE91CE6A-0ED1-CF4E-A8BC-8B9AACD0C60D}" type="pres">
      <dgm:prSet presAssocID="{D00ADBA1-817E-624B-B86E-F09356ABADD5}" presName="hierRoot2" presStyleCnt="0"/>
      <dgm:spPr/>
    </dgm:pt>
    <dgm:pt modelId="{94E9E879-EC2E-114E-A8BC-3F4C33C1F68F}" type="pres">
      <dgm:prSet presAssocID="{D00ADBA1-817E-624B-B86E-F09356ABADD5}" presName="composite2" presStyleCnt="0"/>
      <dgm:spPr/>
    </dgm:pt>
    <dgm:pt modelId="{9109BFC8-78F2-8647-A44A-281BC62C4417}" type="pres">
      <dgm:prSet presAssocID="{D00ADBA1-817E-624B-B86E-F09356ABADD5}" presName="image2" presStyleLbl="node2" presStyleIdx="1" presStyleCnt="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8E40FE93-20CE-474B-8B20-E56C3496B20F}" type="pres">
      <dgm:prSet presAssocID="{D00ADBA1-817E-624B-B86E-F09356ABADD5}" presName="text2" presStyleLbl="revTx" presStyleIdx="11" presStyleCnt="13">
        <dgm:presLayoutVars>
          <dgm:chPref val="3"/>
        </dgm:presLayoutVars>
      </dgm:prSet>
      <dgm:spPr/>
    </dgm:pt>
    <dgm:pt modelId="{BC0CF956-F5AA-2042-BA87-0412390C2F63}" type="pres">
      <dgm:prSet presAssocID="{D00ADBA1-817E-624B-B86E-F09356ABADD5}" presName="hierChild3" presStyleCnt="0"/>
      <dgm:spPr/>
    </dgm:pt>
    <dgm:pt modelId="{ECE1F7F2-E50F-3F42-99C4-19146A0B9FFA}" type="pres">
      <dgm:prSet presAssocID="{F947503E-029F-2A4F-B26E-2E01F8CC7A15}" presName="Name17" presStyleLbl="parChTrans1D3" presStyleIdx="3" presStyleCnt="4"/>
      <dgm:spPr/>
    </dgm:pt>
    <dgm:pt modelId="{A6D80B8A-F0C1-994A-8171-940B346DFE5E}" type="pres">
      <dgm:prSet presAssocID="{52F985DF-D078-DC42-8FD8-DDAE050E0B3A}" presName="hierRoot3" presStyleCnt="0"/>
      <dgm:spPr/>
    </dgm:pt>
    <dgm:pt modelId="{C4CB2366-3D07-FC46-A535-67DFDE4853B4}" type="pres">
      <dgm:prSet presAssocID="{52F985DF-D078-DC42-8FD8-DDAE050E0B3A}" presName="composite3" presStyleCnt="0"/>
      <dgm:spPr/>
    </dgm:pt>
    <dgm:pt modelId="{FBD0981C-4EDD-7542-845F-1397A320222D}" type="pres">
      <dgm:prSet presAssocID="{52F985DF-D078-DC42-8FD8-DDAE050E0B3A}" presName="image3" presStyleLbl="node3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F9EF17D-17CB-E945-ACCD-5B45DB5E4107}" type="pres">
      <dgm:prSet presAssocID="{52F985DF-D078-DC42-8FD8-DDAE050E0B3A}" presName="text3" presStyleLbl="revTx" presStyleIdx="12" presStyleCnt="13">
        <dgm:presLayoutVars>
          <dgm:chPref val="3"/>
        </dgm:presLayoutVars>
      </dgm:prSet>
      <dgm:spPr/>
    </dgm:pt>
    <dgm:pt modelId="{66FBAA23-AE6D-7B43-AA17-39495884C0E1}" type="pres">
      <dgm:prSet presAssocID="{52F985DF-D078-DC42-8FD8-DDAE050E0B3A}" presName="hierChild4" presStyleCnt="0"/>
      <dgm:spPr/>
    </dgm:pt>
  </dgm:ptLst>
  <dgm:cxnLst>
    <dgm:cxn modelId="{00A1A40E-E473-2F4B-A96C-190B68AAE031}" type="presOf" srcId="{FBFCE931-2E27-9849-9E5D-78335B0D154B}" destId="{7CEA9A29-13FC-5943-A2B0-3DF0861BD228}" srcOrd="0" destOrd="0" presId="urn:microsoft.com/office/officeart/2009/layout/CirclePictureHierarchy"/>
    <dgm:cxn modelId="{CC15390F-FDE3-FA43-B3CC-86CE4E48469D}" srcId="{6250608E-4F8E-AF49-8753-EB03D8FA6737}" destId="{4C378687-AE15-0A4E-BFF8-D5070EB9A44D}" srcOrd="0" destOrd="0" parTransId="{0AA802FF-039A-924C-AD94-652799087A02}" sibTransId="{A930AFD1-1DE7-6946-817D-2F4F62219E6F}"/>
    <dgm:cxn modelId="{CF293017-2C39-6649-91ED-8B819C35F268}" srcId="{6250608E-4F8E-AF49-8753-EB03D8FA6737}" destId="{C3EC8F89-6A8D-EF49-BA59-281584B8DFA5}" srcOrd="1" destOrd="0" parTransId="{D6F5AF02-31A6-3746-B644-D22ED5C300B3}" sibTransId="{0F9FB759-3AED-C643-A72C-1C69900F2D97}"/>
    <dgm:cxn modelId="{B42D492D-A11E-3A4F-AF34-6773ED9407F0}" type="presOf" srcId="{0AA802FF-039A-924C-AD94-652799087A02}" destId="{90AF547B-A315-784D-864B-75A7CEF7491B}" srcOrd="0" destOrd="0" presId="urn:microsoft.com/office/officeart/2009/layout/CirclePictureHierarchy"/>
    <dgm:cxn modelId="{1CAF8F31-9EFA-A648-ABCD-B74FDE852E4E}" srcId="{452A8048-B2B9-4F41-82D5-771254676F0A}" destId="{7F4B169A-2E36-6C44-834E-5B5BE236B299}" srcOrd="0" destOrd="0" parTransId="{E6A44803-853B-4F4A-8B93-61A64540E1AD}" sibTransId="{34749F2E-C3D1-1545-A3C8-496E34EE10DE}"/>
    <dgm:cxn modelId="{0B7B8B3A-DDF2-6B42-975D-82EDAD99655B}" type="presOf" srcId="{C3EC8F89-6A8D-EF49-BA59-281584B8DFA5}" destId="{6049DDD4-4290-294B-B1BA-5764A5F16CD7}" srcOrd="0" destOrd="0" presId="urn:microsoft.com/office/officeart/2009/layout/CirclePictureHierarchy"/>
    <dgm:cxn modelId="{0BB22943-7EDC-E447-B3FB-861DCC0FDA93}" type="presOf" srcId="{55C83719-15F4-1D43-9DA1-FB29197B8D2C}" destId="{73AF6A25-1160-4E4F-9430-52C803C73656}" srcOrd="0" destOrd="0" presId="urn:microsoft.com/office/officeart/2009/layout/CirclePictureHierarchy"/>
    <dgm:cxn modelId="{0B430E48-1790-214E-AAE4-88867068F239}" type="presOf" srcId="{AD093B4C-59E6-F649-8BBB-627CC662DCB9}" destId="{C92C57E8-E1B7-154B-8124-132917230D76}" srcOrd="0" destOrd="0" presId="urn:microsoft.com/office/officeart/2009/layout/CirclePictureHierarchy"/>
    <dgm:cxn modelId="{020EAB4C-D9C4-354F-9ACE-F145AD4DCCA3}" type="presOf" srcId="{5569B478-D514-3646-8BAB-B590D2F46B4D}" destId="{520D6B5B-046C-8B4B-9D33-FD6461BCBD88}" srcOrd="0" destOrd="0" presId="urn:microsoft.com/office/officeart/2009/layout/CirclePictureHierarchy"/>
    <dgm:cxn modelId="{126E6050-0643-9249-9093-059B5225F96C}" type="presOf" srcId="{50EBDFC6-FE10-A04C-A10D-24DF54ACB538}" destId="{324285D6-87CE-A34C-A1C4-788ABE4E7E77}" srcOrd="0" destOrd="0" presId="urn:microsoft.com/office/officeart/2009/layout/CirclePictureHierarchy"/>
    <dgm:cxn modelId="{FB90B458-82EF-BD46-8571-360B0ED13652}" type="presOf" srcId="{6250608E-4F8E-AF49-8753-EB03D8FA6737}" destId="{7EFB406B-793E-5742-9D34-EC81EB3258E9}" srcOrd="0" destOrd="0" presId="urn:microsoft.com/office/officeart/2009/layout/CirclePictureHierarchy"/>
    <dgm:cxn modelId="{2F112F64-986D-0C42-A14F-7A685C471AE4}" type="presOf" srcId="{4C378687-AE15-0A4E-BFF8-D5070EB9A44D}" destId="{92B8B5ED-8F5E-3040-928D-854052E08852}" srcOrd="0" destOrd="0" presId="urn:microsoft.com/office/officeart/2009/layout/CirclePictureHierarchy"/>
    <dgm:cxn modelId="{9AF1136E-2215-D847-8BC0-3C5703D6A533}" srcId="{D00ADBA1-817E-624B-B86E-F09356ABADD5}" destId="{52F985DF-D078-DC42-8FD8-DDAE050E0B3A}" srcOrd="0" destOrd="0" parTransId="{F947503E-029F-2A4F-B26E-2E01F8CC7A15}" sibTransId="{AC25F90A-B168-CB49-97D0-694F7355805B}"/>
    <dgm:cxn modelId="{2BDC596F-F81D-394B-9557-0C8CA1F1D34B}" srcId="{AD093B4C-59E6-F649-8BBB-627CC662DCB9}" destId="{F27A34A7-1B57-594F-AB71-1A94E64DB3A9}" srcOrd="1" destOrd="0" parTransId="{A606534D-5694-D241-A691-BCFBD2C43B96}" sibTransId="{C4BB6C03-F4A4-3944-8107-0B9CC1DFE1AE}"/>
    <dgm:cxn modelId="{5ABB6B70-326B-734B-AF1C-9FB02BFA02F2}" srcId="{50EBDFC6-FE10-A04C-A10D-24DF54ACB538}" destId="{AD093B4C-59E6-F649-8BBB-627CC662DCB9}" srcOrd="0" destOrd="0" parTransId="{020AD830-B439-254A-A906-86C8E2230973}" sibTransId="{BD1DA0C3-7A09-B944-87AA-7C7658161F51}"/>
    <dgm:cxn modelId="{80BB9676-A1BC-A24F-A938-623F42C6C3E7}" type="presOf" srcId="{99F120EC-93A4-5F4A-B542-04B93A14C818}" destId="{C22EFF45-6EAF-8A48-BDF2-B326AEC9B647}" srcOrd="0" destOrd="0" presId="urn:microsoft.com/office/officeart/2009/layout/CirclePictureHierarchy"/>
    <dgm:cxn modelId="{934D227E-4973-9C46-8431-71F0BCCED41F}" srcId="{8216C2FC-32E2-7648-AE55-DE2DDFEF9210}" destId="{840E049E-DC9C-7A45-B2A6-A618A5084612}" srcOrd="0" destOrd="0" parTransId="{9E0F52FF-E7A1-BD47-8DC3-5F89EC522098}" sibTransId="{DF421471-C4AC-9441-8C28-34C3BDD912EB}"/>
    <dgm:cxn modelId="{5A1BF588-11DF-5042-BF91-DAEC88B490DB}" type="presOf" srcId="{A606534D-5694-D241-A691-BCFBD2C43B96}" destId="{E22876EE-C87A-EF4F-B173-59043BC91F17}" srcOrd="0" destOrd="0" presId="urn:microsoft.com/office/officeart/2009/layout/CirclePictureHierarchy"/>
    <dgm:cxn modelId="{CD1CA589-294F-224E-82E6-E55C25F3379E}" srcId="{AD093B4C-59E6-F649-8BBB-627CC662DCB9}" destId="{99F120EC-93A4-5F4A-B542-04B93A14C818}" srcOrd="0" destOrd="0" parTransId="{55C83719-15F4-1D43-9DA1-FB29197B8D2C}" sibTransId="{135B0CF6-F40A-0740-B29A-EA31D622B372}"/>
    <dgm:cxn modelId="{9F88638C-23DC-E044-9648-981D8D8EE0BB}" type="presOf" srcId="{D6F5AF02-31A6-3746-B644-D22ED5C300B3}" destId="{DDCF663F-2C2A-7E46-9F06-2BB902DEAAD8}" srcOrd="0" destOrd="0" presId="urn:microsoft.com/office/officeart/2009/layout/CirclePictureHierarchy"/>
    <dgm:cxn modelId="{52E2638F-DB6E-854A-A7C3-68A4965729C1}" type="presOf" srcId="{8216C2FC-32E2-7648-AE55-DE2DDFEF9210}" destId="{D505C970-84B8-954D-B21F-D7B3490740FA}" srcOrd="0" destOrd="0" presId="urn:microsoft.com/office/officeart/2009/layout/CirclePictureHierarchy"/>
    <dgm:cxn modelId="{5049CC96-87FF-134E-A89E-6397A23A666C}" srcId="{840E049E-DC9C-7A45-B2A6-A618A5084612}" destId="{50EBDFC6-FE10-A04C-A10D-24DF54ACB538}" srcOrd="0" destOrd="0" parTransId="{FBFCE931-2E27-9849-9E5D-78335B0D154B}" sibTransId="{2E5AA948-8E84-EB4A-A0DE-D939C69CF365}"/>
    <dgm:cxn modelId="{FFCF6B9E-3CAF-AB4B-83ED-351CB360F8F5}" type="presOf" srcId="{E6A44803-853B-4F4A-8B93-61A64540E1AD}" destId="{8AF193CE-AEE5-9C49-BFC7-BED03F40A1FE}" srcOrd="0" destOrd="0" presId="urn:microsoft.com/office/officeart/2009/layout/CirclePictureHierarchy"/>
    <dgm:cxn modelId="{318424AB-398C-3B47-A009-D9607D844F8E}" srcId="{840E049E-DC9C-7A45-B2A6-A618A5084612}" destId="{D00ADBA1-817E-624B-B86E-F09356ABADD5}" srcOrd="1" destOrd="0" parTransId="{42BC3723-E86F-8342-85F7-741C6F758B2B}" sibTransId="{8EB57587-C88A-E445-A08E-2CA823227129}"/>
    <dgm:cxn modelId="{E64B34B7-824A-2D49-8302-1BB63FA68826}" type="presOf" srcId="{E08132BD-F50D-1242-AAC0-F9A548C9A8D4}" destId="{61EC20C2-0445-AF43-8BF9-F42E669500DE}" srcOrd="0" destOrd="0" presId="urn:microsoft.com/office/officeart/2009/layout/CirclePictureHierarchy"/>
    <dgm:cxn modelId="{1AABA5B7-78E7-CB4F-8178-BAD358CC24B5}" srcId="{50EBDFC6-FE10-A04C-A10D-24DF54ACB538}" destId="{6250608E-4F8E-AF49-8753-EB03D8FA6737}" srcOrd="2" destOrd="0" parTransId="{E08132BD-F50D-1242-AAC0-F9A548C9A8D4}" sibTransId="{068225B9-7D5C-5F42-8C93-397C90DF8B1F}"/>
    <dgm:cxn modelId="{7B9C35BA-2F08-6943-94A9-A8CD6D36B580}" type="presOf" srcId="{1149148B-7038-DE40-9E3F-B90E574F58D4}" destId="{B2556A4A-99FB-1240-81F5-009E68666B71}" srcOrd="0" destOrd="0" presId="urn:microsoft.com/office/officeart/2009/layout/CirclePictureHierarchy"/>
    <dgm:cxn modelId="{2CA315C0-FB4A-6944-938F-B2559978ABEA}" type="presOf" srcId="{840E049E-DC9C-7A45-B2A6-A618A5084612}" destId="{6F0783FC-59FB-7C40-8CBB-E3EA0AB228BD}" srcOrd="0" destOrd="0" presId="urn:microsoft.com/office/officeart/2009/layout/CirclePictureHierarchy"/>
    <dgm:cxn modelId="{EBFAA1C3-B85C-DD47-BF40-6078C4B3C6EA}" type="presOf" srcId="{020AD830-B439-254A-A906-86C8E2230973}" destId="{E2ABA57B-FB8A-EF49-B1F9-BAB85DF27C09}" srcOrd="0" destOrd="0" presId="urn:microsoft.com/office/officeart/2009/layout/CirclePictureHierarchy"/>
    <dgm:cxn modelId="{1067D8C5-49F3-8443-A1DD-D052D155F2AE}" type="presOf" srcId="{52F985DF-D078-DC42-8FD8-DDAE050E0B3A}" destId="{6F9EF17D-17CB-E945-ACCD-5B45DB5E4107}" srcOrd="0" destOrd="0" presId="urn:microsoft.com/office/officeart/2009/layout/CirclePictureHierarchy"/>
    <dgm:cxn modelId="{9F000AC8-28F4-8848-B77B-6EF3CAA488D3}" type="presOf" srcId="{452A8048-B2B9-4F41-82D5-771254676F0A}" destId="{04667EF2-421B-7340-B82F-E5B7E43B9BCB}" srcOrd="0" destOrd="0" presId="urn:microsoft.com/office/officeart/2009/layout/CirclePictureHierarchy"/>
    <dgm:cxn modelId="{2084FDCF-963D-6C44-9D6B-B4F5062471B8}" type="presOf" srcId="{7F4B169A-2E36-6C44-834E-5B5BE236B299}" destId="{353BAE92-F345-1C42-9AC1-A790D89ABAE4}" srcOrd="0" destOrd="0" presId="urn:microsoft.com/office/officeart/2009/layout/CirclePictureHierarchy"/>
    <dgm:cxn modelId="{8BD5B1D6-AC5C-E348-ACE7-58AA23AB5FE1}" type="presOf" srcId="{EC6BA03D-6752-3444-BCD3-B7964B38482C}" destId="{ACA24756-6351-6548-B2FC-021A34A31DFB}" srcOrd="0" destOrd="0" presId="urn:microsoft.com/office/officeart/2009/layout/CirclePictureHierarchy"/>
    <dgm:cxn modelId="{D56861D7-8E50-E149-B81F-5A9B2FBCB304}" srcId="{50EBDFC6-FE10-A04C-A10D-24DF54ACB538}" destId="{452A8048-B2B9-4F41-82D5-771254676F0A}" srcOrd="1" destOrd="0" parTransId="{5569B478-D514-3646-8BAB-B590D2F46B4D}" sibTransId="{00E3F8DF-E954-A842-BAC0-540B087FCB3D}"/>
    <dgm:cxn modelId="{246729DD-415D-5A4A-B26B-72244A65472B}" srcId="{452A8048-B2B9-4F41-82D5-771254676F0A}" destId="{1149148B-7038-DE40-9E3F-B90E574F58D4}" srcOrd="1" destOrd="0" parTransId="{EC6BA03D-6752-3444-BCD3-B7964B38482C}" sibTransId="{EAEE34D9-74A7-F24E-8EF6-1EB6D9FC7159}"/>
    <dgm:cxn modelId="{C101BDE2-E287-2D40-BAB5-2FDCE8D6453E}" type="presOf" srcId="{F27A34A7-1B57-594F-AB71-1A94E64DB3A9}" destId="{1F2DC1D5-FBE9-0A49-B5A7-139B1DD697AB}" srcOrd="0" destOrd="0" presId="urn:microsoft.com/office/officeart/2009/layout/CirclePictureHierarchy"/>
    <dgm:cxn modelId="{5216E8F5-69DB-B743-9DDF-D6AD3E4C7B7F}" type="presOf" srcId="{D00ADBA1-817E-624B-B86E-F09356ABADD5}" destId="{8E40FE93-20CE-474B-8B20-E56C3496B20F}" srcOrd="0" destOrd="0" presId="urn:microsoft.com/office/officeart/2009/layout/CirclePictureHierarchy"/>
    <dgm:cxn modelId="{05E998FC-332E-F542-8B09-93E80982783D}" type="presOf" srcId="{42BC3723-E86F-8342-85F7-741C6F758B2B}" destId="{ED3CE609-F8DD-2F49-B428-3152F114E49A}" srcOrd="0" destOrd="0" presId="urn:microsoft.com/office/officeart/2009/layout/CirclePictureHierarchy"/>
    <dgm:cxn modelId="{5FFC69FF-E277-484C-8506-C331DB9C9F2D}" type="presOf" srcId="{F947503E-029F-2A4F-B26E-2E01F8CC7A15}" destId="{ECE1F7F2-E50F-3F42-99C4-19146A0B9FFA}" srcOrd="0" destOrd="0" presId="urn:microsoft.com/office/officeart/2009/layout/CirclePictureHierarchy"/>
    <dgm:cxn modelId="{28B9C9F7-4978-DE45-9960-D9AD49E6D635}" type="presParOf" srcId="{D505C970-84B8-954D-B21F-D7B3490740FA}" destId="{89AF70C3-1A1B-4E49-94DB-C899FBB95411}" srcOrd="0" destOrd="0" presId="urn:microsoft.com/office/officeart/2009/layout/CirclePictureHierarchy"/>
    <dgm:cxn modelId="{E178D116-0682-124F-A4A0-E9E80BE2F70B}" type="presParOf" srcId="{89AF70C3-1A1B-4E49-94DB-C899FBB95411}" destId="{102679EF-4637-C94C-B739-072DB6954BB6}" srcOrd="0" destOrd="0" presId="urn:microsoft.com/office/officeart/2009/layout/CirclePictureHierarchy"/>
    <dgm:cxn modelId="{4A81B722-9795-9247-B8DE-657C7D68DA16}" type="presParOf" srcId="{102679EF-4637-C94C-B739-072DB6954BB6}" destId="{FFA48BFD-18ED-1547-B851-4EF4830174DC}" srcOrd="0" destOrd="0" presId="urn:microsoft.com/office/officeart/2009/layout/CirclePictureHierarchy"/>
    <dgm:cxn modelId="{A9B27159-337D-8541-97DD-42B0A64F566E}" type="presParOf" srcId="{102679EF-4637-C94C-B739-072DB6954BB6}" destId="{6F0783FC-59FB-7C40-8CBB-E3EA0AB228BD}" srcOrd="1" destOrd="0" presId="urn:microsoft.com/office/officeart/2009/layout/CirclePictureHierarchy"/>
    <dgm:cxn modelId="{88322567-DDDE-794F-9BAF-5A5384B3EEFE}" type="presParOf" srcId="{89AF70C3-1A1B-4E49-94DB-C899FBB95411}" destId="{4F4CE891-A79B-DD4F-87DA-C643E4FAAD3B}" srcOrd="1" destOrd="0" presId="urn:microsoft.com/office/officeart/2009/layout/CirclePictureHierarchy"/>
    <dgm:cxn modelId="{62139F49-5900-A342-B922-87DB7731454B}" type="presParOf" srcId="{4F4CE891-A79B-DD4F-87DA-C643E4FAAD3B}" destId="{7CEA9A29-13FC-5943-A2B0-3DF0861BD228}" srcOrd="0" destOrd="0" presId="urn:microsoft.com/office/officeart/2009/layout/CirclePictureHierarchy"/>
    <dgm:cxn modelId="{4F2C88A4-305F-074E-8B98-58457D679FAE}" type="presParOf" srcId="{4F4CE891-A79B-DD4F-87DA-C643E4FAAD3B}" destId="{D0361431-B957-F144-A64C-D308721B2131}" srcOrd="1" destOrd="0" presId="urn:microsoft.com/office/officeart/2009/layout/CirclePictureHierarchy"/>
    <dgm:cxn modelId="{31BC2492-E603-D74F-893C-76DFF7601EAF}" type="presParOf" srcId="{D0361431-B957-F144-A64C-D308721B2131}" destId="{78718C75-8006-8044-AC11-6C4B7F32C206}" srcOrd="0" destOrd="0" presId="urn:microsoft.com/office/officeart/2009/layout/CirclePictureHierarchy"/>
    <dgm:cxn modelId="{EE42258D-494C-2E47-92E5-5163E360F17C}" type="presParOf" srcId="{78718C75-8006-8044-AC11-6C4B7F32C206}" destId="{F1AF4845-F73D-5C4B-B9EA-7ECACA97483F}" srcOrd="0" destOrd="0" presId="urn:microsoft.com/office/officeart/2009/layout/CirclePictureHierarchy"/>
    <dgm:cxn modelId="{0C6BA5F4-F0EB-1849-AA1A-41FA97B7F348}" type="presParOf" srcId="{78718C75-8006-8044-AC11-6C4B7F32C206}" destId="{324285D6-87CE-A34C-A1C4-788ABE4E7E77}" srcOrd="1" destOrd="0" presId="urn:microsoft.com/office/officeart/2009/layout/CirclePictureHierarchy"/>
    <dgm:cxn modelId="{317D77C4-A29B-E34F-9661-64654A623288}" type="presParOf" srcId="{D0361431-B957-F144-A64C-D308721B2131}" destId="{81F0CD39-0D2C-674E-970C-5E05D9A75200}" srcOrd="1" destOrd="0" presId="urn:microsoft.com/office/officeart/2009/layout/CirclePictureHierarchy"/>
    <dgm:cxn modelId="{AE900986-C3A7-A447-B326-6CACC0A16C19}" type="presParOf" srcId="{81F0CD39-0D2C-674E-970C-5E05D9A75200}" destId="{E2ABA57B-FB8A-EF49-B1F9-BAB85DF27C09}" srcOrd="0" destOrd="0" presId="urn:microsoft.com/office/officeart/2009/layout/CirclePictureHierarchy"/>
    <dgm:cxn modelId="{7E050C4F-A684-174E-8CE6-7546ABAE25DB}" type="presParOf" srcId="{81F0CD39-0D2C-674E-970C-5E05D9A75200}" destId="{1C81CBA7-FE3B-2746-8A9D-DA93FD5A5A6C}" srcOrd="1" destOrd="0" presId="urn:microsoft.com/office/officeart/2009/layout/CirclePictureHierarchy"/>
    <dgm:cxn modelId="{D3E2AD7E-20CB-A142-AC0A-21CDDA11AEC9}" type="presParOf" srcId="{1C81CBA7-FE3B-2746-8A9D-DA93FD5A5A6C}" destId="{CB57863B-1D69-8149-9291-694F10548897}" srcOrd="0" destOrd="0" presId="urn:microsoft.com/office/officeart/2009/layout/CirclePictureHierarchy"/>
    <dgm:cxn modelId="{A09F7104-1B85-8E47-87DF-76B5C4BD8895}" type="presParOf" srcId="{CB57863B-1D69-8149-9291-694F10548897}" destId="{781F6B43-3057-3D45-A0A1-7580A21B024C}" srcOrd="0" destOrd="0" presId="urn:microsoft.com/office/officeart/2009/layout/CirclePictureHierarchy"/>
    <dgm:cxn modelId="{E274E53F-2D59-B848-AEB3-7F343CB512FB}" type="presParOf" srcId="{CB57863B-1D69-8149-9291-694F10548897}" destId="{C92C57E8-E1B7-154B-8124-132917230D76}" srcOrd="1" destOrd="0" presId="urn:microsoft.com/office/officeart/2009/layout/CirclePictureHierarchy"/>
    <dgm:cxn modelId="{8890F68D-99B2-7E4D-877C-47C8E23C8665}" type="presParOf" srcId="{1C81CBA7-FE3B-2746-8A9D-DA93FD5A5A6C}" destId="{766D9BEB-BD4D-DD40-AEC4-46B481257432}" srcOrd="1" destOrd="0" presId="urn:microsoft.com/office/officeart/2009/layout/CirclePictureHierarchy"/>
    <dgm:cxn modelId="{BB1E830E-16DB-E44C-A7BC-6905714362A8}" type="presParOf" srcId="{766D9BEB-BD4D-DD40-AEC4-46B481257432}" destId="{73AF6A25-1160-4E4F-9430-52C803C73656}" srcOrd="0" destOrd="0" presId="urn:microsoft.com/office/officeart/2009/layout/CirclePictureHierarchy"/>
    <dgm:cxn modelId="{834F8F4D-FAD8-734B-AD58-C18F1FA4BF28}" type="presParOf" srcId="{766D9BEB-BD4D-DD40-AEC4-46B481257432}" destId="{C81C5C30-E3E4-EE4B-8486-52DCA0953F4E}" srcOrd="1" destOrd="0" presId="urn:microsoft.com/office/officeart/2009/layout/CirclePictureHierarchy"/>
    <dgm:cxn modelId="{71D56714-A55F-7E42-849C-1B537094DE58}" type="presParOf" srcId="{C81C5C30-E3E4-EE4B-8486-52DCA0953F4E}" destId="{037EF91D-2714-4C48-B535-F86350EF1A19}" srcOrd="0" destOrd="0" presId="urn:microsoft.com/office/officeart/2009/layout/CirclePictureHierarchy"/>
    <dgm:cxn modelId="{495D4D64-C331-9349-BFCF-03A3ACD4102D}" type="presParOf" srcId="{037EF91D-2714-4C48-B535-F86350EF1A19}" destId="{70B7DDCB-CBE0-7849-BB6A-5872BE152665}" srcOrd="0" destOrd="0" presId="urn:microsoft.com/office/officeart/2009/layout/CirclePictureHierarchy"/>
    <dgm:cxn modelId="{ECA5642F-8030-F345-8814-5C45F274416B}" type="presParOf" srcId="{037EF91D-2714-4C48-B535-F86350EF1A19}" destId="{C22EFF45-6EAF-8A48-BDF2-B326AEC9B647}" srcOrd="1" destOrd="0" presId="urn:microsoft.com/office/officeart/2009/layout/CirclePictureHierarchy"/>
    <dgm:cxn modelId="{4BB86421-ADB7-4548-B8FA-FB035AB6378C}" type="presParOf" srcId="{C81C5C30-E3E4-EE4B-8486-52DCA0953F4E}" destId="{E2B9527E-4931-6745-B988-52B77AC5856D}" srcOrd="1" destOrd="0" presId="urn:microsoft.com/office/officeart/2009/layout/CirclePictureHierarchy"/>
    <dgm:cxn modelId="{A964E787-2526-2444-910A-3C2A6BC34175}" type="presParOf" srcId="{766D9BEB-BD4D-DD40-AEC4-46B481257432}" destId="{E22876EE-C87A-EF4F-B173-59043BC91F17}" srcOrd="2" destOrd="0" presId="urn:microsoft.com/office/officeart/2009/layout/CirclePictureHierarchy"/>
    <dgm:cxn modelId="{AC170931-D3AC-4348-99FC-FBFD7848F16E}" type="presParOf" srcId="{766D9BEB-BD4D-DD40-AEC4-46B481257432}" destId="{63AAB9A5-1CED-9943-B728-006BAA64F83D}" srcOrd="3" destOrd="0" presId="urn:microsoft.com/office/officeart/2009/layout/CirclePictureHierarchy"/>
    <dgm:cxn modelId="{7534AAD8-6A24-DF49-92ED-73BF54C4AE63}" type="presParOf" srcId="{63AAB9A5-1CED-9943-B728-006BAA64F83D}" destId="{9C1D72D2-2FE2-304C-A6C5-182A9FE48935}" srcOrd="0" destOrd="0" presId="urn:microsoft.com/office/officeart/2009/layout/CirclePictureHierarchy"/>
    <dgm:cxn modelId="{ADC48A5B-1A68-1C44-A59B-B78598D48DDD}" type="presParOf" srcId="{9C1D72D2-2FE2-304C-A6C5-182A9FE48935}" destId="{58982507-23A1-ED46-82AB-A3316C416F13}" srcOrd="0" destOrd="0" presId="urn:microsoft.com/office/officeart/2009/layout/CirclePictureHierarchy"/>
    <dgm:cxn modelId="{7C716CE9-51B2-894F-9A12-8B4B8BB791BD}" type="presParOf" srcId="{9C1D72D2-2FE2-304C-A6C5-182A9FE48935}" destId="{1F2DC1D5-FBE9-0A49-B5A7-139B1DD697AB}" srcOrd="1" destOrd="0" presId="urn:microsoft.com/office/officeart/2009/layout/CirclePictureHierarchy"/>
    <dgm:cxn modelId="{564A4E60-E478-024B-BA3B-B15FE6BEB0BF}" type="presParOf" srcId="{63AAB9A5-1CED-9943-B728-006BAA64F83D}" destId="{7889D355-3B18-FB46-A685-8617D1295A30}" srcOrd="1" destOrd="0" presId="urn:microsoft.com/office/officeart/2009/layout/CirclePictureHierarchy"/>
    <dgm:cxn modelId="{8A218722-5EC6-AF44-B3B1-0A389057C0F6}" type="presParOf" srcId="{81F0CD39-0D2C-674E-970C-5E05D9A75200}" destId="{520D6B5B-046C-8B4B-9D33-FD6461BCBD88}" srcOrd="2" destOrd="0" presId="urn:microsoft.com/office/officeart/2009/layout/CirclePictureHierarchy"/>
    <dgm:cxn modelId="{973038D6-0FDD-1448-BD2C-206DB4F0D08C}" type="presParOf" srcId="{81F0CD39-0D2C-674E-970C-5E05D9A75200}" destId="{8997F8BB-A7C7-8549-81E0-E562EF7E50A0}" srcOrd="3" destOrd="0" presId="urn:microsoft.com/office/officeart/2009/layout/CirclePictureHierarchy"/>
    <dgm:cxn modelId="{229CA7ED-2BC7-5344-8785-AD7357CEFE5C}" type="presParOf" srcId="{8997F8BB-A7C7-8549-81E0-E562EF7E50A0}" destId="{1251378A-A604-8541-AFA9-6E3776E63C94}" srcOrd="0" destOrd="0" presId="urn:microsoft.com/office/officeart/2009/layout/CirclePictureHierarchy"/>
    <dgm:cxn modelId="{5C518AE1-5BAA-1B47-AB93-17AE391FF562}" type="presParOf" srcId="{1251378A-A604-8541-AFA9-6E3776E63C94}" destId="{BCE79981-A944-E04B-871C-898B8075AECF}" srcOrd="0" destOrd="0" presId="urn:microsoft.com/office/officeart/2009/layout/CirclePictureHierarchy"/>
    <dgm:cxn modelId="{594A5D12-B3EB-D94D-B56C-E98F320CDFC4}" type="presParOf" srcId="{1251378A-A604-8541-AFA9-6E3776E63C94}" destId="{04667EF2-421B-7340-B82F-E5B7E43B9BCB}" srcOrd="1" destOrd="0" presId="urn:microsoft.com/office/officeart/2009/layout/CirclePictureHierarchy"/>
    <dgm:cxn modelId="{DF8D5EB7-DE02-5A49-8F3D-06C0758F5E94}" type="presParOf" srcId="{8997F8BB-A7C7-8549-81E0-E562EF7E50A0}" destId="{E50B4E27-6038-374D-A627-0F2D10CDA2F4}" srcOrd="1" destOrd="0" presId="urn:microsoft.com/office/officeart/2009/layout/CirclePictureHierarchy"/>
    <dgm:cxn modelId="{8C834168-7A39-7643-9767-C737598B1A07}" type="presParOf" srcId="{E50B4E27-6038-374D-A627-0F2D10CDA2F4}" destId="{8AF193CE-AEE5-9C49-BFC7-BED03F40A1FE}" srcOrd="0" destOrd="0" presId="urn:microsoft.com/office/officeart/2009/layout/CirclePictureHierarchy"/>
    <dgm:cxn modelId="{EFD56E28-0455-3D4D-8699-0DBE8E75A8AA}" type="presParOf" srcId="{E50B4E27-6038-374D-A627-0F2D10CDA2F4}" destId="{73700ACC-3E41-A146-97A6-581622FC829F}" srcOrd="1" destOrd="0" presId="urn:microsoft.com/office/officeart/2009/layout/CirclePictureHierarchy"/>
    <dgm:cxn modelId="{0E915729-E541-B94A-AC52-7C0B1CC211B7}" type="presParOf" srcId="{73700ACC-3E41-A146-97A6-581622FC829F}" destId="{906C7984-C915-C741-BA00-8922DEDCCACA}" srcOrd="0" destOrd="0" presId="urn:microsoft.com/office/officeart/2009/layout/CirclePictureHierarchy"/>
    <dgm:cxn modelId="{7A2A5243-E161-214A-BB68-BF1814296D4C}" type="presParOf" srcId="{906C7984-C915-C741-BA00-8922DEDCCACA}" destId="{CF166A69-67A7-244E-97F9-0956AE9A11B8}" srcOrd="0" destOrd="0" presId="urn:microsoft.com/office/officeart/2009/layout/CirclePictureHierarchy"/>
    <dgm:cxn modelId="{324E8BC2-11AC-3B49-80AF-2170489BF7BE}" type="presParOf" srcId="{906C7984-C915-C741-BA00-8922DEDCCACA}" destId="{353BAE92-F345-1C42-9AC1-A790D89ABAE4}" srcOrd="1" destOrd="0" presId="urn:microsoft.com/office/officeart/2009/layout/CirclePictureHierarchy"/>
    <dgm:cxn modelId="{ED53D23F-BC60-9042-B8A7-0B96A89CCA2C}" type="presParOf" srcId="{73700ACC-3E41-A146-97A6-581622FC829F}" destId="{B5D0D00F-4573-9B47-9F99-3735A1129A4C}" srcOrd="1" destOrd="0" presId="urn:microsoft.com/office/officeart/2009/layout/CirclePictureHierarchy"/>
    <dgm:cxn modelId="{BD343CFD-BC34-EF45-BE31-10E23096486A}" type="presParOf" srcId="{E50B4E27-6038-374D-A627-0F2D10CDA2F4}" destId="{ACA24756-6351-6548-B2FC-021A34A31DFB}" srcOrd="2" destOrd="0" presId="urn:microsoft.com/office/officeart/2009/layout/CirclePictureHierarchy"/>
    <dgm:cxn modelId="{44C02469-71D4-3042-A549-76F2374C8FFB}" type="presParOf" srcId="{E50B4E27-6038-374D-A627-0F2D10CDA2F4}" destId="{46E3E5E0-29B5-A045-A846-F5ED73A71A14}" srcOrd="3" destOrd="0" presId="urn:microsoft.com/office/officeart/2009/layout/CirclePictureHierarchy"/>
    <dgm:cxn modelId="{9B3BB3B5-0792-F441-AF61-27F7513517E9}" type="presParOf" srcId="{46E3E5E0-29B5-A045-A846-F5ED73A71A14}" destId="{C6E59B73-EFED-D24B-99F1-0AA5B8D6CFBD}" srcOrd="0" destOrd="0" presId="urn:microsoft.com/office/officeart/2009/layout/CirclePictureHierarchy"/>
    <dgm:cxn modelId="{B05D9961-CDDB-2546-B50D-44E22B44FEFE}" type="presParOf" srcId="{C6E59B73-EFED-D24B-99F1-0AA5B8D6CFBD}" destId="{80349A28-CB47-8541-A95A-C814FC4A086D}" srcOrd="0" destOrd="0" presId="urn:microsoft.com/office/officeart/2009/layout/CirclePictureHierarchy"/>
    <dgm:cxn modelId="{E87E699B-A6CD-A54B-AAE8-9EA97AE932C8}" type="presParOf" srcId="{C6E59B73-EFED-D24B-99F1-0AA5B8D6CFBD}" destId="{B2556A4A-99FB-1240-81F5-009E68666B71}" srcOrd="1" destOrd="0" presId="urn:microsoft.com/office/officeart/2009/layout/CirclePictureHierarchy"/>
    <dgm:cxn modelId="{9C5E19C5-E70E-C746-823B-AC93E2BCBB13}" type="presParOf" srcId="{46E3E5E0-29B5-A045-A846-F5ED73A71A14}" destId="{62470F80-D689-B948-8834-7A80CFE1E10A}" srcOrd="1" destOrd="0" presId="urn:microsoft.com/office/officeart/2009/layout/CirclePictureHierarchy"/>
    <dgm:cxn modelId="{1F2F8336-D94A-594B-BD57-7CEEA39F7A43}" type="presParOf" srcId="{81F0CD39-0D2C-674E-970C-5E05D9A75200}" destId="{61EC20C2-0445-AF43-8BF9-F42E669500DE}" srcOrd="4" destOrd="0" presId="urn:microsoft.com/office/officeart/2009/layout/CirclePictureHierarchy"/>
    <dgm:cxn modelId="{AD60EADE-1E23-7240-AECB-D0FD1D778371}" type="presParOf" srcId="{81F0CD39-0D2C-674E-970C-5E05D9A75200}" destId="{DF045035-0B12-E046-9DB3-6CF854139718}" srcOrd="5" destOrd="0" presId="urn:microsoft.com/office/officeart/2009/layout/CirclePictureHierarchy"/>
    <dgm:cxn modelId="{6139D0AB-B893-9845-9E43-6394D95EC03C}" type="presParOf" srcId="{DF045035-0B12-E046-9DB3-6CF854139718}" destId="{6242C335-816C-224A-8E63-FD1611A39E4E}" srcOrd="0" destOrd="0" presId="urn:microsoft.com/office/officeart/2009/layout/CirclePictureHierarchy"/>
    <dgm:cxn modelId="{9C643064-D568-8C4D-8123-9B65435571E0}" type="presParOf" srcId="{6242C335-816C-224A-8E63-FD1611A39E4E}" destId="{3D5F1F05-6C5E-A94C-8081-FDC30F2D530E}" srcOrd="0" destOrd="0" presId="urn:microsoft.com/office/officeart/2009/layout/CirclePictureHierarchy"/>
    <dgm:cxn modelId="{E66C054D-5B6A-1D41-B02D-9BCF17175639}" type="presParOf" srcId="{6242C335-816C-224A-8E63-FD1611A39E4E}" destId="{7EFB406B-793E-5742-9D34-EC81EB3258E9}" srcOrd="1" destOrd="0" presId="urn:microsoft.com/office/officeart/2009/layout/CirclePictureHierarchy"/>
    <dgm:cxn modelId="{1B440701-9086-5E45-B9F9-850EAB3B6DD9}" type="presParOf" srcId="{DF045035-0B12-E046-9DB3-6CF854139718}" destId="{388CB1A7-75D0-D147-A8F6-409513AC40E2}" srcOrd="1" destOrd="0" presId="urn:microsoft.com/office/officeart/2009/layout/CirclePictureHierarchy"/>
    <dgm:cxn modelId="{B21DFF43-68E8-4D46-8929-4E07385F811E}" type="presParOf" srcId="{388CB1A7-75D0-D147-A8F6-409513AC40E2}" destId="{90AF547B-A315-784D-864B-75A7CEF7491B}" srcOrd="0" destOrd="0" presId="urn:microsoft.com/office/officeart/2009/layout/CirclePictureHierarchy"/>
    <dgm:cxn modelId="{CF09D21F-A12D-CD4C-852D-3A015E780DDE}" type="presParOf" srcId="{388CB1A7-75D0-D147-A8F6-409513AC40E2}" destId="{46C117AE-4356-1F40-86C7-736426D23288}" srcOrd="1" destOrd="0" presId="urn:microsoft.com/office/officeart/2009/layout/CirclePictureHierarchy"/>
    <dgm:cxn modelId="{2ADD452D-ECAE-354F-B134-356A063E23F0}" type="presParOf" srcId="{46C117AE-4356-1F40-86C7-736426D23288}" destId="{240A6592-AA33-444A-93B6-65B0D4AE33DB}" srcOrd="0" destOrd="0" presId="urn:microsoft.com/office/officeart/2009/layout/CirclePictureHierarchy"/>
    <dgm:cxn modelId="{EF850198-4B6A-404D-9522-E8277A6A0747}" type="presParOf" srcId="{240A6592-AA33-444A-93B6-65B0D4AE33DB}" destId="{F281EA65-6FA9-B347-9FA5-98166F143134}" srcOrd="0" destOrd="0" presId="urn:microsoft.com/office/officeart/2009/layout/CirclePictureHierarchy"/>
    <dgm:cxn modelId="{8E3B0B82-11C3-E247-8624-C9F96BD26857}" type="presParOf" srcId="{240A6592-AA33-444A-93B6-65B0D4AE33DB}" destId="{92B8B5ED-8F5E-3040-928D-854052E08852}" srcOrd="1" destOrd="0" presId="urn:microsoft.com/office/officeart/2009/layout/CirclePictureHierarchy"/>
    <dgm:cxn modelId="{13A0613B-FDE3-9540-973F-28A6FBD1E9C8}" type="presParOf" srcId="{46C117AE-4356-1F40-86C7-736426D23288}" destId="{45CB89C6-D9D4-D14F-9ACC-068D8996FE40}" srcOrd="1" destOrd="0" presId="urn:microsoft.com/office/officeart/2009/layout/CirclePictureHierarchy"/>
    <dgm:cxn modelId="{BF83B0AC-256F-9A4F-BCD4-53431F7B2FC4}" type="presParOf" srcId="{388CB1A7-75D0-D147-A8F6-409513AC40E2}" destId="{DDCF663F-2C2A-7E46-9F06-2BB902DEAAD8}" srcOrd="2" destOrd="0" presId="urn:microsoft.com/office/officeart/2009/layout/CirclePictureHierarchy"/>
    <dgm:cxn modelId="{69375AF9-4CAE-9442-AC89-67611BE842CC}" type="presParOf" srcId="{388CB1A7-75D0-D147-A8F6-409513AC40E2}" destId="{F7D0F63F-73D5-0442-B91A-3A7C880B5F64}" srcOrd="3" destOrd="0" presId="urn:microsoft.com/office/officeart/2009/layout/CirclePictureHierarchy"/>
    <dgm:cxn modelId="{19EB78E3-44A5-9648-8346-9CF407EB0FD9}" type="presParOf" srcId="{F7D0F63F-73D5-0442-B91A-3A7C880B5F64}" destId="{72509A4B-D1F6-BB46-BBD5-FC1A7E6DBD74}" srcOrd="0" destOrd="0" presId="urn:microsoft.com/office/officeart/2009/layout/CirclePictureHierarchy"/>
    <dgm:cxn modelId="{E11F69DC-80DF-7F41-99DF-9F9A22C87E65}" type="presParOf" srcId="{72509A4B-D1F6-BB46-BBD5-FC1A7E6DBD74}" destId="{0AB8BB64-7C77-0949-A2A3-BB880D67003B}" srcOrd="0" destOrd="0" presId="urn:microsoft.com/office/officeart/2009/layout/CirclePictureHierarchy"/>
    <dgm:cxn modelId="{74D8361F-08AF-EC4D-A264-0B3D2F6AAEA9}" type="presParOf" srcId="{72509A4B-D1F6-BB46-BBD5-FC1A7E6DBD74}" destId="{6049DDD4-4290-294B-B1BA-5764A5F16CD7}" srcOrd="1" destOrd="0" presId="urn:microsoft.com/office/officeart/2009/layout/CirclePictureHierarchy"/>
    <dgm:cxn modelId="{C1ABA24C-BB52-4F46-A73B-0ABDF7F80EDC}" type="presParOf" srcId="{F7D0F63F-73D5-0442-B91A-3A7C880B5F64}" destId="{7580E018-3FE0-0440-A95B-75F985D1A189}" srcOrd="1" destOrd="0" presId="urn:microsoft.com/office/officeart/2009/layout/CirclePictureHierarchy"/>
    <dgm:cxn modelId="{9481B788-C5C8-D649-B87C-5ED0EFCF99A7}" type="presParOf" srcId="{4F4CE891-A79B-DD4F-87DA-C643E4FAAD3B}" destId="{ED3CE609-F8DD-2F49-B428-3152F114E49A}" srcOrd="2" destOrd="0" presId="urn:microsoft.com/office/officeart/2009/layout/CirclePictureHierarchy"/>
    <dgm:cxn modelId="{A55431B0-097D-1E4F-A94F-8340E3FE2880}" type="presParOf" srcId="{4F4CE891-A79B-DD4F-87DA-C643E4FAAD3B}" destId="{BE91CE6A-0ED1-CF4E-A8BC-8B9AACD0C60D}" srcOrd="3" destOrd="0" presId="urn:microsoft.com/office/officeart/2009/layout/CirclePictureHierarchy"/>
    <dgm:cxn modelId="{9BF337FE-2AAB-C44B-B77D-BCA9259A74B7}" type="presParOf" srcId="{BE91CE6A-0ED1-CF4E-A8BC-8B9AACD0C60D}" destId="{94E9E879-EC2E-114E-A8BC-3F4C33C1F68F}" srcOrd="0" destOrd="0" presId="urn:microsoft.com/office/officeart/2009/layout/CirclePictureHierarchy"/>
    <dgm:cxn modelId="{46FAE2EB-0250-C141-AEEA-6917D117B00E}" type="presParOf" srcId="{94E9E879-EC2E-114E-A8BC-3F4C33C1F68F}" destId="{9109BFC8-78F2-8647-A44A-281BC62C4417}" srcOrd="0" destOrd="0" presId="urn:microsoft.com/office/officeart/2009/layout/CirclePictureHierarchy"/>
    <dgm:cxn modelId="{4901AF3D-2A74-9F42-95BD-EE82929C2236}" type="presParOf" srcId="{94E9E879-EC2E-114E-A8BC-3F4C33C1F68F}" destId="{8E40FE93-20CE-474B-8B20-E56C3496B20F}" srcOrd="1" destOrd="0" presId="urn:microsoft.com/office/officeart/2009/layout/CirclePictureHierarchy"/>
    <dgm:cxn modelId="{FF21CAC1-BA23-F145-A6A2-FCB1ECB93F3D}" type="presParOf" srcId="{BE91CE6A-0ED1-CF4E-A8BC-8B9AACD0C60D}" destId="{BC0CF956-F5AA-2042-BA87-0412390C2F63}" srcOrd="1" destOrd="0" presId="urn:microsoft.com/office/officeart/2009/layout/CirclePictureHierarchy"/>
    <dgm:cxn modelId="{2D9B3C27-6629-124E-AA1C-4D881CA4ADDB}" type="presParOf" srcId="{BC0CF956-F5AA-2042-BA87-0412390C2F63}" destId="{ECE1F7F2-E50F-3F42-99C4-19146A0B9FFA}" srcOrd="0" destOrd="0" presId="urn:microsoft.com/office/officeart/2009/layout/CirclePictureHierarchy"/>
    <dgm:cxn modelId="{95225DC3-2F36-2D45-8D33-DFC167CB9721}" type="presParOf" srcId="{BC0CF956-F5AA-2042-BA87-0412390C2F63}" destId="{A6D80B8A-F0C1-994A-8171-940B346DFE5E}" srcOrd="1" destOrd="0" presId="urn:microsoft.com/office/officeart/2009/layout/CirclePictureHierarchy"/>
    <dgm:cxn modelId="{45EC3AED-59C1-D441-A6F6-8311661EEFAB}" type="presParOf" srcId="{A6D80B8A-F0C1-994A-8171-940B346DFE5E}" destId="{C4CB2366-3D07-FC46-A535-67DFDE4853B4}" srcOrd="0" destOrd="0" presId="urn:microsoft.com/office/officeart/2009/layout/CirclePictureHierarchy"/>
    <dgm:cxn modelId="{0195B5FD-5BCF-FE4A-B81C-94717AA88D88}" type="presParOf" srcId="{C4CB2366-3D07-FC46-A535-67DFDE4853B4}" destId="{FBD0981C-4EDD-7542-845F-1397A320222D}" srcOrd="0" destOrd="0" presId="urn:microsoft.com/office/officeart/2009/layout/CirclePictureHierarchy"/>
    <dgm:cxn modelId="{A9FA5F30-F0A5-D34B-9C9E-832F46AB74BC}" type="presParOf" srcId="{C4CB2366-3D07-FC46-A535-67DFDE4853B4}" destId="{6F9EF17D-17CB-E945-ACCD-5B45DB5E4107}" srcOrd="1" destOrd="0" presId="urn:microsoft.com/office/officeart/2009/layout/CirclePictureHierarchy"/>
    <dgm:cxn modelId="{C9568E13-4461-0748-9D37-7F5104213F47}" type="presParOf" srcId="{A6D80B8A-F0C1-994A-8171-940B346DFE5E}" destId="{66FBAA23-AE6D-7B43-AA17-39495884C0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1F7F2-E50F-3F42-99C4-19146A0B9FFA}">
      <dsp:nvSpPr>
        <dsp:cNvPr id="0" name=""/>
        <dsp:cNvSpPr/>
      </dsp:nvSpPr>
      <dsp:spPr>
        <a:xfrm>
          <a:off x="9144311" y="2083857"/>
          <a:ext cx="91440" cy="185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CE609-F8DD-2F49-B428-3152F114E49A}">
      <dsp:nvSpPr>
        <dsp:cNvPr id="0" name=""/>
        <dsp:cNvSpPr/>
      </dsp:nvSpPr>
      <dsp:spPr>
        <a:xfrm>
          <a:off x="6766203" y="1311170"/>
          <a:ext cx="2423828" cy="1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80"/>
              </a:lnTo>
              <a:lnTo>
                <a:pt x="2423828" y="93280"/>
              </a:lnTo>
              <a:lnTo>
                <a:pt x="2423828" y="1850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F663F-2C2A-7E46-9F06-2BB902DEAAD8}">
      <dsp:nvSpPr>
        <dsp:cNvPr id="0" name=""/>
        <dsp:cNvSpPr/>
      </dsp:nvSpPr>
      <dsp:spPr>
        <a:xfrm>
          <a:off x="7574146" y="2856544"/>
          <a:ext cx="807942" cy="1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80"/>
              </a:lnTo>
              <a:lnTo>
                <a:pt x="807942" y="93280"/>
              </a:lnTo>
              <a:lnTo>
                <a:pt x="807942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F547B-A315-784D-864B-75A7CEF7491B}">
      <dsp:nvSpPr>
        <dsp:cNvPr id="0" name=""/>
        <dsp:cNvSpPr/>
      </dsp:nvSpPr>
      <dsp:spPr>
        <a:xfrm>
          <a:off x="6766203" y="2856544"/>
          <a:ext cx="807942" cy="185092"/>
        </a:xfrm>
        <a:custGeom>
          <a:avLst/>
          <a:gdLst/>
          <a:ahLst/>
          <a:cxnLst/>
          <a:rect l="0" t="0" r="0" b="0"/>
          <a:pathLst>
            <a:path>
              <a:moveTo>
                <a:pt x="807942" y="0"/>
              </a:moveTo>
              <a:lnTo>
                <a:pt x="807942" y="93280"/>
              </a:lnTo>
              <a:lnTo>
                <a:pt x="0" y="93280"/>
              </a:lnTo>
              <a:lnTo>
                <a:pt x="0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C20C2-0445-AF43-8BF9-F42E669500DE}">
      <dsp:nvSpPr>
        <dsp:cNvPr id="0" name=""/>
        <dsp:cNvSpPr/>
      </dsp:nvSpPr>
      <dsp:spPr>
        <a:xfrm>
          <a:off x="4342375" y="2083857"/>
          <a:ext cx="3231770" cy="1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80"/>
              </a:lnTo>
              <a:lnTo>
                <a:pt x="3231770" y="93280"/>
              </a:lnTo>
              <a:lnTo>
                <a:pt x="3231770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24756-6351-6548-B2FC-021A34A31DFB}">
      <dsp:nvSpPr>
        <dsp:cNvPr id="0" name=""/>
        <dsp:cNvSpPr/>
      </dsp:nvSpPr>
      <dsp:spPr>
        <a:xfrm>
          <a:off x="4342375" y="2856544"/>
          <a:ext cx="807942" cy="1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80"/>
              </a:lnTo>
              <a:lnTo>
                <a:pt x="807942" y="93280"/>
              </a:lnTo>
              <a:lnTo>
                <a:pt x="807942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193CE-AEE5-9C49-BFC7-BED03F40A1FE}">
      <dsp:nvSpPr>
        <dsp:cNvPr id="0" name=""/>
        <dsp:cNvSpPr/>
      </dsp:nvSpPr>
      <dsp:spPr>
        <a:xfrm>
          <a:off x="3534432" y="2856544"/>
          <a:ext cx="807942" cy="185092"/>
        </a:xfrm>
        <a:custGeom>
          <a:avLst/>
          <a:gdLst/>
          <a:ahLst/>
          <a:cxnLst/>
          <a:rect l="0" t="0" r="0" b="0"/>
          <a:pathLst>
            <a:path>
              <a:moveTo>
                <a:pt x="807942" y="0"/>
              </a:moveTo>
              <a:lnTo>
                <a:pt x="807942" y="93280"/>
              </a:lnTo>
              <a:lnTo>
                <a:pt x="0" y="93280"/>
              </a:lnTo>
              <a:lnTo>
                <a:pt x="0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D6B5B-046C-8B4B-9D33-FD6461BCBD88}">
      <dsp:nvSpPr>
        <dsp:cNvPr id="0" name=""/>
        <dsp:cNvSpPr/>
      </dsp:nvSpPr>
      <dsp:spPr>
        <a:xfrm>
          <a:off x="4296655" y="2083857"/>
          <a:ext cx="91440" cy="185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876EE-C87A-EF4F-B173-59043BC91F17}">
      <dsp:nvSpPr>
        <dsp:cNvPr id="0" name=""/>
        <dsp:cNvSpPr/>
      </dsp:nvSpPr>
      <dsp:spPr>
        <a:xfrm>
          <a:off x="1110604" y="2856544"/>
          <a:ext cx="807942" cy="1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80"/>
              </a:lnTo>
              <a:lnTo>
                <a:pt x="807942" y="93280"/>
              </a:lnTo>
              <a:lnTo>
                <a:pt x="807942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F6A25-1160-4E4F-9430-52C803C73656}">
      <dsp:nvSpPr>
        <dsp:cNvPr id="0" name=""/>
        <dsp:cNvSpPr/>
      </dsp:nvSpPr>
      <dsp:spPr>
        <a:xfrm>
          <a:off x="302661" y="2856544"/>
          <a:ext cx="807942" cy="185092"/>
        </a:xfrm>
        <a:custGeom>
          <a:avLst/>
          <a:gdLst/>
          <a:ahLst/>
          <a:cxnLst/>
          <a:rect l="0" t="0" r="0" b="0"/>
          <a:pathLst>
            <a:path>
              <a:moveTo>
                <a:pt x="807942" y="0"/>
              </a:moveTo>
              <a:lnTo>
                <a:pt x="807942" y="93280"/>
              </a:lnTo>
              <a:lnTo>
                <a:pt x="0" y="93280"/>
              </a:lnTo>
              <a:lnTo>
                <a:pt x="0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BA57B-FB8A-EF49-B1F9-BAB85DF27C09}">
      <dsp:nvSpPr>
        <dsp:cNvPr id="0" name=""/>
        <dsp:cNvSpPr/>
      </dsp:nvSpPr>
      <dsp:spPr>
        <a:xfrm>
          <a:off x="1110604" y="2083857"/>
          <a:ext cx="3231770" cy="185092"/>
        </a:xfrm>
        <a:custGeom>
          <a:avLst/>
          <a:gdLst/>
          <a:ahLst/>
          <a:cxnLst/>
          <a:rect l="0" t="0" r="0" b="0"/>
          <a:pathLst>
            <a:path>
              <a:moveTo>
                <a:pt x="3231770" y="0"/>
              </a:moveTo>
              <a:lnTo>
                <a:pt x="3231770" y="93280"/>
              </a:lnTo>
              <a:lnTo>
                <a:pt x="0" y="93280"/>
              </a:lnTo>
              <a:lnTo>
                <a:pt x="0" y="1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A9A29-13FC-5943-A2B0-3DF0861BD228}">
      <dsp:nvSpPr>
        <dsp:cNvPr id="0" name=""/>
        <dsp:cNvSpPr/>
      </dsp:nvSpPr>
      <dsp:spPr>
        <a:xfrm>
          <a:off x="4342375" y="1311170"/>
          <a:ext cx="2423828" cy="185092"/>
        </a:xfrm>
        <a:custGeom>
          <a:avLst/>
          <a:gdLst/>
          <a:ahLst/>
          <a:cxnLst/>
          <a:rect l="0" t="0" r="0" b="0"/>
          <a:pathLst>
            <a:path>
              <a:moveTo>
                <a:pt x="2423828" y="0"/>
              </a:moveTo>
              <a:lnTo>
                <a:pt x="2423828" y="93280"/>
              </a:lnTo>
              <a:lnTo>
                <a:pt x="0" y="93280"/>
              </a:lnTo>
              <a:lnTo>
                <a:pt x="0" y="1850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48BFD-18ED-1547-B851-4EF4830174DC}">
      <dsp:nvSpPr>
        <dsp:cNvPr id="0" name=""/>
        <dsp:cNvSpPr/>
      </dsp:nvSpPr>
      <dsp:spPr>
        <a:xfrm>
          <a:off x="6472406" y="723575"/>
          <a:ext cx="587594" cy="58759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783FC-59FB-7C40-8CBB-E3EA0AB228BD}">
      <dsp:nvSpPr>
        <dsp:cNvPr id="0" name=""/>
        <dsp:cNvSpPr/>
      </dsp:nvSpPr>
      <dsp:spPr>
        <a:xfrm>
          <a:off x="7060001" y="722106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Location</a:t>
          </a:r>
          <a:endParaRPr lang="en-US" sz="1600" kern="1200" dirty="0"/>
        </a:p>
      </dsp:txBody>
      <dsp:txXfrm>
        <a:off x="7060001" y="722106"/>
        <a:ext cx="881392" cy="587594"/>
      </dsp:txXfrm>
    </dsp:sp>
    <dsp:sp modelId="{F1AF4845-F73D-5C4B-B9EA-7ECACA97483F}">
      <dsp:nvSpPr>
        <dsp:cNvPr id="0" name=""/>
        <dsp:cNvSpPr/>
      </dsp:nvSpPr>
      <dsp:spPr>
        <a:xfrm>
          <a:off x="4048578" y="1496262"/>
          <a:ext cx="587594" cy="58759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285D6-87CE-A34C-A1C4-788ABE4E7E77}">
      <dsp:nvSpPr>
        <dsp:cNvPr id="0" name=""/>
        <dsp:cNvSpPr/>
      </dsp:nvSpPr>
      <dsp:spPr>
        <a:xfrm>
          <a:off x="4636172" y="1494793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Same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Location</a:t>
          </a:r>
          <a:endParaRPr lang="en-US" sz="1600" kern="1200" dirty="0"/>
        </a:p>
      </dsp:txBody>
      <dsp:txXfrm>
        <a:off x="4636172" y="1494793"/>
        <a:ext cx="881392" cy="587594"/>
      </dsp:txXfrm>
    </dsp:sp>
    <dsp:sp modelId="{781F6B43-3057-3D45-A0A1-7580A21B024C}">
      <dsp:nvSpPr>
        <dsp:cNvPr id="0" name=""/>
        <dsp:cNvSpPr/>
      </dsp:nvSpPr>
      <dsp:spPr>
        <a:xfrm>
          <a:off x="816807" y="2268949"/>
          <a:ext cx="587594" cy="58759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C57E8-E1B7-154B-8124-132917230D76}">
      <dsp:nvSpPr>
        <dsp:cNvPr id="0" name=""/>
        <dsp:cNvSpPr/>
      </dsp:nvSpPr>
      <dsp:spPr>
        <a:xfrm>
          <a:off x="1404402" y="2267480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Sport</a:t>
          </a:r>
          <a:endParaRPr lang="en-US" sz="1600" kern="1200" dirty="0"/>
        </a:p>
      </dsp:txBody>
      <dsp:txXfrm>
        <a:off x="1404402" y="2267480"/>
        <a:ext cx="881392" cy="587594"/>
      </dsp:txXfrm>
    </dsp:sp>
    <dsp:sp modelId="{70B7DDCB-CBE0-7849-BB6A-5872BE152665}">
      <dsp:nvSpPr>
        <dsp:cNvPr id="0" name=""/>
        <dsp:cNvSpPr/>
      </dsp:nvSpPr>
      <dsp:spPr>
        <a:xfrm>
          <a:off x="8864" y="3041636"/>
          <a:ext cx="587594" cy="5875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EFF45-6EAF-8A48-BDF2-B326AEC9B647}">
      <dsp:nvSpPr>
        <dsp:cNvPr id="0" name=""/>
        <dsp:cNvSpPr/>
      </dsp:nvSpPr>
      <dsp:spPr>
        <a:xfrm>
          <a:off x="596459" y="3040167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Match</a:t>
          </a:r>
          <a:endParaRPr lang="en-US" sz="1600" kern="1200" dirty="0"/>
        </a:p>
      </dsp:txBody>
      <dsp:txXfrm>
        <a:off x="596459" y="3040167"/>
        <a:ext cx="881392" cy="587594"/>
      </dsp:txXfrm>
    </dsp:sp>
    <dsp:sp modelId="{58982507-23A1-ED46-82AB-A3316C416F13}">
      <dsp:nvSpPr>
        <dsp:cNvPr id="0" name=""/>
        <dsp:cNvSpPr/>
      </dsp:nvSpPr>
      <dsp:spPr>
        <a:xfrm>
          <a:off x="1624750" y="3041636"/>
          <a:ext cx="587594" cy="58759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DC1D5-FBE9-0A49-B5A7-139B1DD697AB}">
      <dsp:nvSpPr>
        <dsp:cNvPr id="0" name=""/>
        <dsp:cNvSpPr/>
      </dsp:nvSpPr>
      <dsp:spPr>
        <a:xfrm>
          <a:off x="2212344" y="3040167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Not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Match</a:t>
          </a:r>
          <a:endParaRPr lang="en-US" sz="1600" kern="1200" dirty="0"/>
        </a:p>
      </dsp:txBody>
      <dsp:txXfrm>
        <a:off x="2212344" y="3040167"/>
        <a:ext cx="881392" cy="587594"/>
      </dsp:txXfrm>
    </dsp:sp>
    <dsp:sp modelId="{BCE79981-A944-E04B-871C-898B8075AECF}">
      <dsp:nvSpPr>
        <dsp:cNvPr id="0" name=""/>
        <dsp:cNvSpPr/>
      </dsp:nvSpPr>
      <dsp:spPr>
        <a:xfrm>
          <a:off x="4048578" y="2268949"/>
          <a:ext cx="587594" cy="58759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67EF2-421B-7340-B82F-E5B7E43B9BCB}">
      <dsp:nvSpPr>
        <dsp:cNvPr id="0" name=""/>
        <dsp:cNvSpPr/>
      </dsp:nvSpPr>
      <dsp:spPr>
        <a:xfrm>
          <a:off x="4636172" y="2267480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Travel</a:t>
          </a:r>
          <a:endParaRPr lang="en-US" sz="1600" kern="1200" dirty="0"/>
        </a:p>
      </dsp:txBody>
      <dsp:txXfrm>
        <a:off x="4636172" y="2267480"/>
        <a:ext cx="881392" cy="587594"/>
      </dsp:txXfrm>
    </dsp:sp>
    <dsp:sp modelId="{CF166A69-67A7-244E-97F9-0956AE9A11B8}">
      <dsp:nvSpPr>
        <dsp:cNvPr id="0" name=""/>
        <dsp:cNvSpPr/>
      </dsp:nvSpPr>
      <dsp:spPr>
        <a:xfrm>
          <a:off x="3240635" y="3041636"/>
          <a:ext cx="587594" cy="5875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BAE92-F345-1C42-9AC1-A790D89ABAE4}">
      <dsp:nvSpPr>
        <dsp:cNvPr id="0" name=""/>
        <dsp:cNvSpPr/>
      </dsp:nvSpPr>
      <dsp:spPr>
        <a:xfrm>
          <a:off x="3828230" y="3040167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Match</a:t>
          </a:r>
          <a:endParaRPr lang="en-US" sz="1600" kern="1200" dirty="0"/>
        </a:p>
      </dsp:txBody>
      <dsp:txXfrm>
        <a:off x="3828230" y="3040167"/>
        <a:ext cx="881392" cy="587594"/>
      </dsp:txXfrm>
    </dsp:sp>
    <dsp:sp modelId="{80349A28-CB47-8541-A95A-C814FC4A086D}">
      <dsp:nvSpPr>
        <dsp:cNvPr id="0" name=""/>
        <dsp:cNvSpPr/>
      </dsp:nvSpPr>
      <dsp:spPr>
        <a:xfrm>
          <a:off x="4856520" y="3041636"/>
          <a:ext cx="587594" cy="58759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56A4A-99FB-1240-81F5-009E68666B71}">
      <dsp:nvSpPr>
        <dsp:cNvPr id="0" name=""/>
        <dsp:cNvSpPr/>
      </dsp:nvSpPr>
      <dsp:spPr>
        <a:xfrm>
          <a:off x="5444115" y="3040167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Not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Match</a:t>
          </a:r>
          <a:endParaRPr lang="en-US" sz="1600" kern="1200" dirty="0"/>
        </a:p>
      </dsp:txBody>
      <dsp:txXfrm>
        <a:off x="5444115" y="3040167"/>
        <a:ext cx="881392" cy="587594"/>
      </dsp:txXfrm>
    </dsp:sp>
    <dsp:sp modelId="{3D5F1F05-6C5E-A94C-8081-FDC30F2D530E}">
      <dsp:nvSpPr>
        <dsp:cNvPr id="0" name=""/>
        <dsp:cNvSpPr/>
      </dsp:nvSpPr>
      <dsp:spPr>
        <a:xfrm>
          <a:off x="7280349" y="2268949"/>
          <a:ext cx="587594" cy="587594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B406B-793E-5742-9D34-EC81EB3258E9}">
      <dsp:nvSpPr>
        <dsp:cNvPr id="0" name=""/>
        <dsp:cNvSpPr/>
      </dsp:nvSpPr>
      <dsp:spPr>
        <a:xfrm>
          <a:off x="7867943" y="2267480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Animals</a:t>
          </a:r>
          <a:endParaRPr lang="en-US" sz="1600" kern="1200" dirty="0"/>
        </a:p>
      </dsp:txBody>
      <dsp:txXfrm>
        <a:off x="7867943" y="2267480"/>
        <a:ext cx="881392" cy="587594"/>
      </dsp:txXfrm>
    </dsp:sp>
    <dsp:sp modelId="{F281EA65-6FA9-B347-9FA5-98166F143134}">
      <dsp:nvSpPr>
        <dsp:cNvPr id="0" name=""/>
        <dsp:cNvSpPr/>
      </dsp:nvSpPr>
      <dsp:spPr>
        <a:xfrm>
          <a:off x="6472406" y="3041636"/>
          <a:ext cx="587594" cy="5875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8B5ED-8F5E-3040-928D-854052E08852}">
      <dsp:nvSpPr>
        <dsp:cNvPr id="0" name=""/>
        <dsp:cNvSpPr/>
      </dsp:nvSpPr>
      <dsp:spPr>
        <a:xfrm>
          <a:off x="7060001" y="3040167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Match</a:t>
          </a:r>
          <a:endParaRPr lang="en-US" sz="1600" kern="1200" dirty="0"/>
        </a:p>
      </dsp:txBody>
      <dsp:txXfrm>
        <a:off x="7060001" y="3040167"/>
        <a:ext cx="881392" cy="587594"/>
      </dsp:txXfrm>
    </dsp:sp>
    <dsp:sp modelId="{0AB8BB64-7C77-0949-A2A3-BB880D67003B}">
      <dsp:nvSpPr>
        <dsp:cNvPr id="0" name=""/>
        <dsp:cNvSpPr/>
      </dsp:nvSpPr>
      <dsp:spPr>
        <a:xfrm>
          <a:off x="8088291" y="3041636"/>
          <a:ext cx="587594" cy="58759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9DDD4-4290-294B-B1BA-5764A5F16CD7}">
      <dsp:nvSpPr>
        <dsp:cNvPr id="0" name=""/>
        <dsp:cNvSpPr/>
      </dsp:nvSpPr>
      <dsp:spPr>
        <a:xfrm>
          <a:off x="8675886" y="3040167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Not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Match</a:t>
          </a:r>
          <a:endParaRPr lang="en-US" sz="1600" kern="1200" dirty="0"/>
        </a:p>
      </dsp:txBody>
      <dsp:txXfrm>
        <a:off x="8675886" y="3040167"/>
        <a:ext cx="881392" cy="587594"/>
      </dsp:txXfrm>
    </dsp:sp>
    <dsp:sp modelId="{9109BFC8-78F2-8647-A44A-281BC62C4417}">
      <dsp:nvSpPr>
        <dsp:cNvPr id="0" name=""/>
        <dsp:cNvSpPr/>
      </dsp:nvSpPr>
      <dsp:spPr>
        <a:xfrm>
          <a:off x="8896234" y="1496262"/>
          <a:ext cx="587594" cy="587594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0FE93-20CE-474B-8B20-E56C3496B20F}">
      <dsp:nvSpPr>
        <dsp:cNvPr id="0" name=""/>
        <dsp:cNvSpPr/>
      </dsp:nvSpPr>
      <dsp:spPr>
        <a:xfrm>
          <a:off x="9483829" y="1494793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Different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Location</a:t>
          </a:r>
          <a:endParaRPr lang="en-US" sz="1600" kern="1200" dirty="0"/>
        </a:p>
      </dsp:txBody>
      <dsp:txXfrm>
        <a:off x="9483829" y="1494793"/>
        <a:ext cx="881392" cy="587594"/>
      </dsp:txXfrm>
    </dsp:sp>
    <dsp:sp modelId="{FBD0981C-4EDD-7542-845F-1397A320222D}">
      <dsp:nvSpPr>
        <dsp:cNvPr id="0" name=""/>
        <dsp:cNvSpPr/>
      </dsp:nvSpPr>
      <dsp:spPr>
        <a:xfrm>
          <a:off x="8896234" y="2268949"/>
          <a:ext cx="587594" cy="58759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EF17D-17CB-E945-ACCD-5B45DB5E4107}">
      <dsp:nvSpPr>
        <dsp:cNvPr id="0" name=""/>
        <dsp:cNvSpPr/>
      </dsp:nvSpPr>
      <dsp:spPr>
        <a:xfrm>
          <a:off x="9483829" y="2267480"/>
          <a:ext cx="881392" cy="58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Not</a:t>
          </a:r>
          <a:r>
            <a:rPr lang="zh-CN" altLang="en-US" sz="1600" kern="1200" dirty="0"/>
            <a:t> </a:t>
          </a:r>
          <a:r>
            <a:rPr lang="en-US" altLang="zh-CN" sz="1600" kern="1200" dirty="0"/>
            <a:t>Match</a:t>
          </a:r>
          <a:endParaRPr lang="en-US" sz="1600" kern="1200" dirty="0"/>
        </a:p>
      </dsp:txBody>
      <dsp:txXfrm>
        <a:off x="9483829" y="2267480"/>
        <a:ext cx="881392" cy="587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420E-AE80-1346-92CF-70FE47A37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3E45F-D5B8-E140-AF2A-2AEAFA72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AD7D-F401-BC41-8E56-E203C33E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51ED5-9FF0-6344-9957-BC3ECF48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5E4DB-CC85-0E42-9EC6-9A0A519D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DA0A-9368-F64E-9218-98A46EE0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927D7-4E87-2B41-8C51-0AD09694E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4D5B-C4C3-E342-8667-93FEB216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8EF0-5E60-CF4E-803B-2F405A6B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34BF-9FF7-9B48-869C-3B3C569B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0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CB05F-9391-EF40-A023-AF64E3E9C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C4CB7-F103-974D-BE03-AA4EE6F22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68E10-F625-5247-A268-A08D7254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5527F-B5B8-2C4A-9EED-35EB2111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CC273-9E56-F042-BCD7-17182792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6D8E-08A9-5B48-A58C-B5F62957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A5DB-00DA-ED48-809E-0BEFB975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692BB-03CA-2941-956A-3E139AC9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5EB70-2A88-2E4B-90A3-514039DF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DF88-DB6B-334C-AB13-F1C8A522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3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F55B-0A35-5349-82DA-23F2A85C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C1DD5-1CB5-E744-A48E-DAC3A4F2E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7ADA0-E533-7145-AC5B-2EE04DC1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9BAD7-A9CE-8A42-B497-086D9000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1E30-0004-104D-A3B3-11BA748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41F2-1778-7548-B603-D81F35FD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959B-A5BA-574A-951F-29E924597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EA458-133F-5B44-8402-2BE03CDDF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6F7D8-4072-7345-A909-8AD17492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6639-03D9-AB41-AEA4-19D6077C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E170A-5370-224B-9C56-A3EDA9B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6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000B-A241-2546-B60C-47E62280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E18E-29F1-F448-B266-1D3B0DDA7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F8E21-84B0-0B4F-99C1-7D2A527C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A764-59D0-E44E-9FE6-9B1394DE1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35FD1-2631-F740-8D40-4CAE594A5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67B8D-5421-8B47-920D-B2E7DCD4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E86FD-56B3-174C-89FA-A48D1269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14007-7A17-0F4D-A879-A98E51A2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AC27-6822-B948-946D-4C0528D5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6810C-49B0-B54F-8402-2E7EE4D2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8B647-49EE-B241-8012-43C2BA3F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EB15E-966C-1B4A-BA2D-EF988930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7B47C-26CF-564F-AB0B-6245DB40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0B2FB-A6E1-CC4B-8AD5-84003182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50F20-54C9-BC4C-BFD3-42949A33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8E97-6420-D149-A760-85B4746C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8F15-3C2C-A44B-8C77-782E19D7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02248-9AE0-BC4D-990E-1A98D6886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D2A94-A20E-5142-9DB7-8370040F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35FF3-53F4-BB43-B128-435C2B89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25FFA-FDD7-5F43-8166-34C07173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F1D6-AEAC-8B42-A2F4-EFE4D47D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F450C-1E69-E649-B72B-05DE9D9DB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34DEF-DF9C-3F45-9F26-A3C738FE8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88C3A-6265-DC49-8080-C307C7AB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2BF-A6D0-DC44-A9C5-16C69DEE3518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0D138-498A-5047-9B83-D1DEEB76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FA0A4-CD5E-ED4A-ADFF-A8EF9180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D35F2-21FA-6E43-BD60-FCC21E96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DD914-A88C-634B-98B7-5E7F100F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6852-9C87-9545-AA1A-08843FD11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2BF-A6D0-DC44-A9C5-16C69DEE3518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C8B5-63D4-2247-B724-E04DA53CC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BB12-2DD2-4E41-9263-A73EC4390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38783-6874-1841-9431-C475FA15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1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3577-26B8-9540-9915-031684CF2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34824-FAB1-8B4C-BC46-D71DAADAA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3</a:t>
            </a:r>
          </a:p>
        </p:txBody>
      </p:sp>
    </p:spTree>
    <p:extLst>
      <p:ext uri="{BB962C8B-B14F-4D97-AF65-F5344CB8AC3E}">
        <p14:creationId xmlns:p14="http://schemas.microsoft.com/office/powerpoint/2010/main" val="282309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D179-8A47-9440-AEDA-AA65CA5B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3C03-AC3B-F44A-AAC2-D2CCC652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Session 2 key points</a:t>
            </a:r>
          </a:p>
          <a:p>
            <a:r>
              <a:rPr lang="en-US" dirty="0"/>
              <a:t>What is Decision Tree</a:t>
            </a:r>
          </a:p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4341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13DC-F56C-4047-AB26-50B1856B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9D656-FAEF-D849-86AD-0EDE058A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difference between Classification and Regression</a:t>
            </a:r>
          </a:p>
          <a:p>
            <a:r>
              <a:rPr lang="en-US" dirty="0"/>
              <a:t>In below example, what is independent variable?</a:t>
            </a:r>
          </a:p>
          <a:p>
            <a:r>
              <a:rPr lang="en-US" dirty="0"/>
              <a:t>What’s cost function?</a:t>
            </a:r>
          </a:p>
        </p:txBody>
      </p:sp>
    </p:spTree>
    <p:extLst>
      <p:ext uri="{BB962C8B-B14F-4D97-AF65-F5344CB8AC3E}">
        <p14:creationId xmlns:p14="http://schemas.microsoft.com/office/powerpoint/2010/main" val="122727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876E-2A78-6248-93E8-D03A8309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Decision Tree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8E2678-FDF4-DD4D-A9FF-61D4A1167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83412"/>
              </p:ext>
            </p:extLst>
          </p:nvPr>
        </p:nvGraphicFramePr>
        <p:xfrm>
          <a:off x="979714" y="1825625"/>
          <a:ext cx="1037408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41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62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Machine Learning 101</vt:lpstr>
      <vt:lpstr>Agenda</vt:lpstr>
      <vt:lpstr>Session 2 Key Points</vt:lpstr>
      <vt:lpstr>What is Decision Tree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Li, Sijia</dc:creator>
  <cp:lastModifiedBy>Li, Sijia</cp:lastModifiedBy>
  <cp:revision>3</cp:revision>
  <dcterms:created xsi:type="dcterms:W3CDTF">2019-07-05T15:23:02Z</dcterms:created>
  <dcterms:modified xsi:type="dcterms:W3CDTF">2019-07-05T16:42:25Z</dcterms:modified>
</cp:coreProperties>
</file>