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69" r:id="rId4"/>
    <p:sldId id="270" r:id="rId5"/>
    <p:sldId id="271" r:id="rId6"/>
    <p:sldId id="272" r:id="rId7"/>
    <p:sldId id="275" r:id="rId8"/>
    <p:sldId id="273" r:id="rId9"/>
    <p:sldId id="276" r:id="rId10"/>
    <p:sldId id="27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4"/>
    <p:restoredTop sz="95196"/>
  </p:normalViewPr>
  <p:slideViewPr>
    <p:cSldViewPr snapToGrid="0" snapToObjects="1">
      <p:cViewPr>
        <p:scale>
          <a:sx n="111" d="100"/>
          <a:sy n="111" d="100"/>
        </p:scale>
        <p:origin x="1232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7034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evening, we are the video chat team and now is our sprint 3 presentation. In sprint 2, we built database for our project and connected it to the login program. Also we have a program for video chat. </a:t>
            </a:r>
            <a:endParaRPr lang="zh-CN" altLang="zh-CN" sz="1800" b="0" i="0" u="none" strike="noStrike" kern="1200" cap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6359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4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65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1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7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14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5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42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emp/ECE601Project" TargetMode="External"/><Relationship Id="rId4" Type="http://schemas.openxmlformats.org/officeDocument/2006/relationships/hyperlink" Target="https://trello.com/b/5TKkUxnn/welcome-boar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altLang="zh-CN" i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Peer To Peer Video Chat</a:t>
            </a:r>
            <a:endParaRPr lang="en-US" altLang="zh-CN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128837" y="4200525"/>
            <a:ext cx="4886325" cy="1481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endParaRPr sz="1600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 sz="1600" dirty="0" smtClean="0"/>
              <a:t>Dec</a:t>
            </a:r>
            <a:r>
              <a:rPr lang="en-US" sz="1600" dirty="0" smtClean="0"/>
              <a:t>.</a:t>
            </a:r>
            <a:r>
              <a:rPr lang="en-US" sz="1600" dirty="0" smtClean="0"/>
              <a:t>12</a:t>
            </a:r>
            <a:r>
              <a:rPr lang="en-US" sz="1600" dirty="0" smtClean="0"/>
              <a:t>th </a:t>
            </a:r>
            <a:r>
              <a:rPr lang="en-US" sz="1600" dirty="0" smtClean="0"/>
              <a:t>2016</a:t>
            </a:r>
            <a:endParaRPr lang="en-US" sz="1600" b="0" i="0" u="none" strike="noStrike" cap="none" dirty="0">
              <a:solidFill>
                <a:srgbClr val="CCCCCC"/>
              </a:solidFill>
              <a:sym typeface="Arial"/>
            </a:endParaRPr>
          </a:p>
          <a:p>
            <a:pPr lvl="0">
              <a:buSzPct val="25000"/>
            </a:pPr>
            <a:r>
              <a:rPr lang="en-US" sz="1600" dirty="0" err="1" smtClean="0">
                <a:hlinkClick r:id="rId3"/>
              </a:rPr>
              <a:t>GitHub</a:t>
            </a:r>
            <a:endParaRPr lang="en-US" sz="1600" dirty="0" smtClean="0"/>
          </a:p>
          <a:p>
            <a:pPr lvl="0">
              <a:buSzPct val="25000"/>
            </a:pPr>
            <a:r>
              <a:rPr lang="en-US" sz="1600" dirty="0" err="1" smtClean="0">
                <a:hlinkClick r:id="rId4"/>
              </a:rPr>
              <a:t>Trello</a:t>
            </a:r>
            <a:endParaRPr lang="en-US" sz="1600" dirty="0" smtClean="0"/>
          </a:p>
          <a:p>
            <a:pPr lvl="0">
              <a:buSzPct val="25000"/>
            </a:pPr>
            <a:endParaRPr lang="en-US" sz="1600" dirty="0"/>
          </a:p>
        </p:txBody>
      </p:sp>
      <p:sp>
        <p:nvSpPr>
          <p:cNvPr id="4" name="CustomShape 2"/>
          <p:cNvSpPr/>
          <p:nvPr/>
        </p:nvSpPr>
        <p:spPr>
          <a:xfrm>
            <a:off x="3285838" y="3100388"/>
            <a:ext cx="2572321" cy="1457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Deepak T S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r>
              <a:rPr lang="en-US" sz="20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Gaomeizhu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Qu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Sijia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Zhang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61936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581461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Our app enables users to communicate using video call.</a:t>
            </a:r>
          </a:p>
          <a:p>
            <a:pPr>
              <a:buNone/>
            </a:pPr>
            <a:endParaRPr lang="en" dirty="0" smtClean="0"/>
          </a:p>
          <a:p>
            <a:r>
              <a:rPr lang="en" dirty="0" smtClean="0"/>
              <a:t>WebRTC technology was used, as it is an upcoming field which provides connection quality.</a:t>
            </a:r>
          </a:p>
          <a:p>
            <a:endParaRPr lang="en" dirty="0" smtClean="0"/>
          </a:p>
          <a:p>
            <a:r>
              <a:rPr lang="en" dirty="0" smtClean="0"/>
              <a:t>We were able to send 2 video streams through 1 call.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251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202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1" y="63839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Test results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63673" y="1299212"/>
            <a:ext cx="6953257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-US" dirty="0" smtClean="0"/>
              <a:t>Pass: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600" dirty="0"/>
              <a:t>Use correct information to sign </a:t>
            </a:r>
            <a:r>
              <a:rPr lang="en-US" sz="1600" dirty="0" smtClean="0"/>
              <a:t>up</a:t>
            </a:r>
            <a:endParaRPr lang="en-US" sz="1600" dirty="0"/>
          </a:p>
          <a:p>
            <a:pPr>
              <a:buClr>
                <a:schemeClr val="dk1"/>
              </a:buClr>
              <a:buSzPct val="61111"/>
            </a:pPr>
            <a:r>
              <a:rPr lang="en-US" sz="1600" dirty="0"/>
              <a:t>Use username and password to sign </a:t>
            </a:r>
            <a:r>
              <a:rPr lang="en-US" sz="1600" dirty="0" smtClean="0"/>
              <a:t>in</a:t>
            </a:r>
            <a:endParaRPr lang="en-US" sz="1600" dirty="0"/>
          </a:p>
          <a:p>
            <a:pPr>
              <a:buClr>
                <a:schemeClr val="dk1"/>
              </a:buClr>
              <a:buSzPct val="61111"/>
            </a:pPr>
            <a:r>
              <a:rPr lang="en-US" sz="1600" dirty="0" smtClean="0"/>
              <a:t> Jump </a:t>
            </a:r>
            <a:r>
              <a:rPr lang="en-US" sz="1600" dirty="0"/>
              <a:t>from sign in page to video chat </a:t>
            </a:r>
            <a:r>
              <a:rPr lang="en-US" sz="1600" dirty="0" smtClean="0"/>
              <a:t>page</a:t>
            </a:r>
            <a:endParaRPr lang="en-US" sz="1600" dirty="0" smtClean="0"/>
          </a:p>
          <a:p>
            <a:pPr>
              <a:buClr>
                <a:schemeClr val="dk1"/>
              </a:buClr>
              <a:buSzPct val="61111"/>
            </a:pPr>
            <a:r>
              <a:rPr lang="en-US" sz="1600" dirty="0" smtClean="0"/>
              <a:t>Create </a:t>
            </a:r>
            <a:r>
              <a:rPr lang="en-US" sz="1800" dirty="0"/>
              <a:t>a room and add it </a:t>
            </a:r>
            <a:r>
              <a:rPr lang="en-US" sz="1800" dirty="0" smtClean="0"/>
              <a:t>to the </a:t>
            </a:r>
            <a:r>
              <a:rPr lang="en-US" sz="1800" dirty="0"/>
              <a:t>favorite </a:t>
            </a:r>
            <a:r>
              <a:rPr lang="en-US" sz="1800" dirty="0" smtClean="0"/>
              <a:t>list</a:t>
            </a:r>
            <a:endParaRPr lang="en-US" sz="1800" dirty="0"/>
          </a:p>
          <a:p>
            <a:pPr>
              <a:buClr>
                <a:schemeClr val="dk1"/>
              </a:buClr>
              <a:buSzPct val="61111"/>
            </a:pPr>
            <a:r>
              <a:rPr lang="en-US" sz="1800" dirty="0"/>
              <a:t>Set preference in </a:t>
            </a:r>
            <a:r>
              <a:rPr lang="en-US" sz="1800" dirty="0" smtClean="0"/>
              <a:t>setting</a:t>
            </a:r>
            <a:endParaRPr lang="en-US" sz="1800" dirty="0"/>
          </a:p>
          <a:p>
            <a:pPr>
              <a:buClr>
                <a:schemeClr val="dk1"/>
              </a:buClr>
              <a:buSzPct val="61111"/>
              <a:buNone/>
            </a:pPr>
            <a:endParaRPr lang="en-US" sz="1600" dirty="0" smtClean="0"/>
          </a:p>
          <a:p>
            <a:pPr>
              <a:buClr>
                <a:schemeClr val="dk1"/>
              </a:buClr>
              <a:buSzPct val="61111"/>
              <a:buNone/>
            </a:pPr>
            <a:endParaRPr lang="en-US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3673" y="3141736"/>
            <a:ext cx="7457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en-US" altLang="zh-CN" sz="2400" dirty="0" smtClean="0"/>
              <a:t>Fail:</a:t>
            </a: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User uses a wrong email addressor a email address that already exists to sign </a:t>
            </a:r>
            <a:r>
              <a:rPr lang="en-US" altLang="zh-CN" sz="1600" dirty="0" smtClean="0">
                <a:solidFill>
                  <a:schemeClr val="dk1"/>
                </a:solidFill>
              </a:rPr>
              <a:t>up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clicks the button to begin a </a:t>
            </a:r>
            <a:r>
              <a:rPr lang="en-US" altLang="zh-CN" sz="1600" dirty="0" smtClean="0">
                <a:solidFill>
                  <a:schemeClr val="dk1"/>
                </a:solidFill>
              </a:rPr>
              <a:t>vide </a:t>
            </a:r>
            <a:r>
              <a:rPr lang="en-US" altLang="zh-CN" sz="1600" dirty="0" smtClean="0">
                <a:solidFill>
                  <a:schemeClr val="dk1"/>
                </a:solidFill>
              </a:rPr>
              <a:t>chat</a:t>
            </a:r>
            <a:endParaRPr lang="en-US" altLang="zh-CN" sz="1600" dirty="0">
              <a:solidFill>
                <a:schemeClr val="dk1"/>
              </a:solidFill>
            </a:endParaRPr>
          </a:p>
          <a:p>
            <a:endParaRPr kumimoji="1" lang="en-US" altLang="zh-CN" sz="1600" dirty="0" smtClean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3673" y="4473038"/>
            <a:ext cx="550777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/>
              <a:t>Not run:</a:t>
            </a:r>
            <a:endParaRPr kumimoji="1" lang="en-US" altLang="zh-CN" sz="2000" dirty="0"/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Invite the third people to the </a:t>
            </a:r>
            <a:r>
              <a:rPr lang="en-US" altLang="zh-CN" sz="1600" dirty="0" smtClean="0">
                <a:solidFill>
                  <a:schemeClr val="dk1"/>
                </a:solidFill>
              </a:rPr>
              <a:t>room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The microphone button ,the stop the video call </a:t>
            </a:r>
            <a:r>
              <a:rPr lang="en-US" altLang="zh-CN" sz="1600" dirty="0" smtClean="0">
                <a:solidFill>
                  <a:schemeClr val="dk1"/>
                </a:solidFill>
              </a:rPr>
              <a:t>button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r>
              <a:rPr lang="en-US" altLang="zh-CN" sz="1600" dirty="0">
                <a:solidFill>
                  <a:schemeClr val="dk1"/>
                </a:solidFill>
              </a:rPr>
              <a:t>The dual camera </a:t>
            </a:r>
            <a:r>
              <a:rPr lang="en-US" altLang="zh-CN" sz="1600" dirty="0" smtClean="0">
                <a:solidFill>
                  <a:schemeClr val="dk1"/>
                </a:solidFill>
              </a:rPr>
              <a:t>button</a:t>
            </a:r>
            <a:endParaRPr lang="en-US" altLang="zh-CN" sz="1600" dirty="0">
              <a:solidFill>
                <a:schemeClr val="dk1"/>
              </a:solidFill>
            </a:endParaRPr>
          </a:p>
          <a:p>
            <a:pPr marL="342900" indent="-190500">
              <a:buClr>
                <a:schemeClr val="dk1"/>
              </a:buClr>
              <a:buSzPct val="61111"/>
              <a:buFont typeface="Noto Sans Symbols"/>
              <a:buChar char="▪"/>
            </a:pPr>
            <a:endParaRPr lang="en-US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81613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Lessons Learned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720358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Top </a:t>
            </a:r>
            <a:r>
              <a:rPr lang="en" dirty="0" smtClean="0"/>
              <a:t>three </a:t>
            </a:r>
            <a:r>
              <a:rPr lang="en" dirty="0"/>
              <a:t>things that worked </a:t>
            </a:r>
            <a:r>
              <a:rPr lang="en" dirty="0" smtClean="0"/>
              <a:t>well: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Database creation for users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Combining Login app with the Video chat app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Sending 2 video streams through </a:t>
            </a:r>
            <a:r>
              <a:rPr lang="en" sz="1800" dirty="0" err="1" smtClean="0"/>
              <a:t>WebRTC</a:t>
            </a:r>
            <a:endParaRPr lang="en-US" sz="1800" dirty="0" smtClean="0"/>
          </a:p>
          <a:p>
            <a:pPr>
              <a:buClr>
                <a:schemeClr val="dk1"/>
              </a:buClr>
              <a:buSzPct val="61111"/>
            </a:pPr>
            <a:endParaRPr lang="en" sz="1800" dirty="0" smtClean="0"/>
          </a:p>
          <a:p>
            <a:pPr>
              <a:buClr>
                <a:schemeClr val="dk1"/>
              </a:buClr>
              <a:buSzPct val="61111"/>
            </a:pPr>
            <a:endParaRPr lang="en" sz="1800" dirty="0"/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Top three things that you have </a:t>
            </a:r>
            <a:r>
              <a:rPr lang="en" dirty="0" smtClean="0"/>
              <a:t>learned:</a:t>
            </a:r>
            <a:endParaRPr lang="en" dirty="0"/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Database creation</a:t>
            </a:r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Android Programming</a:t>
            </a:r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WebRTC technology</a:t>
            </a:r>
            <a:endParaRPr sz="1800" dirty="0">
              <a:latin typeface="+mj-lt"/>
              <a:cs typeface="Arial" pitchFamily="34" charset="0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5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Lessons Learned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07" y="1356967"/>
            <a:ext cx="8520600" cy="4555200"/>
          </a:xfrm>
        </p:spPr>
        <p:txBody>
          <a:bodyPr/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Top three things that did not go well: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Capturing videos from 2 different cameras on the same device was not possible.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Even if capturing was possible, not sure whether they could have been recorded.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Unable to implement inviting friends.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One thing you as a team will do differently in the future: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-US" sz="1800" dirty="0" smtClean="0"/>
              <a:t>   </a:t>
            </a:r>
            <a:r>
              <a:rPr lang="en" sz="1800" dirty="0" smtClean="0"/>
              <a:t>Make </a:t>
            </a:r>
            <a:r>
              <a:rPr lang="en" sz="1800" dirty="0" smtClean="0"/>
              <a:t>effecient use of GitHub to work individually without having the need to meet regularly.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Any future plans for your project: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-US" sz="1800" dirty="0" smtClean="0"/>
              <a:t>   </a:t>
            </a:r>
            <a:r>
              <a:rPr lang="en" sz="1800" dirty="0" smtClean="0"/>
              <a:t>Try </a:t>
            </a:r>
            <a:r>
              <a:rPr lang="en" sz="1800" dirty="0" smtClean="0"/>
              <a:t>to implement dual camera feature on devices which have the hardware capability to support the function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84378" y="67724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Slides to be included but not presented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84378" y="1604611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Use cases </a:t>
            </a:r>
            <a:r>
              <a:rPr lang="en" dirty="0" smtClean="0"/>
              <a:t>developed</a:t>
            </a:r>
            <a:endParaRPr lang="en" dirty="0" smtClean="0"/>
          </a:p>
          <a:p>
            <a:pPr>
              <a:buNone/>
            </a:pPr>
            <a:r>
              <a:rPr lang="en" sz="1800" dirty="0"/>
              <a:t>Video Chat app enables user to connect to each other on a video call, using WebRTC technology.</a:t>
            </a:r>
          </a:p>
          <a:p>
            <a:pPr>
              <a:buNone/>
            </a:pPr>
            <a:r>
              <a:rPr lang="en" sz="1800" dirty="0"/>
              <a:t>Users : Common </a:t>
            </a:r>
            <a:r>
              <a:rPr lang="en" sz="1800" dirty="0" smtClean="0"/>
              <a:t>people</a:t>
            </a:r>
            <a:endParaRPr lang="en-US" sz="1800" dirty="0" smtClean="0"/>
          </a:p>
          <a:p>
            <a:pPr>
              <a:buNone/>
            </a:pPr>
            <a:endParaRPr lang="en" sz="1800" dirty="0"/>
          </a:p>
          <a:p>
            <a:pPr>
              <a:buNone/>
            </a:pPr>
            <a:endParaRPr lang="en" sz="2000" dirty="0"/>
          </a:p>
          <a:p>
            <a:pPr>
              <a:buNone/>
            </a:pPr>
            <a:r>
              <a:rPr lang="en" dirty="0" smtClean="0"/>
              <a:t>Technologies Used:</a:t>
            </a:r>
          </a:p>
          <a:p>
            <a:r>
              <a:rPr lang="en" sz="1800" dirty="0" smtClean="0"/>
              <a:t>WebRTC technology for establishing connection between 2 clients</a:t>
            </a:r>
          </a:p>
          <a:p>
            <a:r>
              <a:rPr lang="en" sz="1800" dirty="0" smtClean="0"/>
              <a:t>Android Studio for Android App development</a:t>
            </a:r>
          </a:p>
          <a:p>
            <a:r>
              <a:rPr lang="en" sz="1800" dirty="0" smtClean="0"/>
              <a:t>Amazon Cognito for User management</a:t>
            </a:r>
            <a:endParaRPr lang="en" sz="1800" dirty="0"/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5" y="529093"/>
            <a:ext cx="8520600" cy="763600"/>
          </a:xfrm>
        </p:spPr>
        <p:txBody>
          <a:bodyPr/>
          <a:lstStyle/>
          <a:p>
            <a:r>
              <a:rPr lang="en" dirty="0" smtClean="0"/>
              <a:t>System architecture</a:t>
            </a:r>
            <a:br>
              <a:rPr lang="e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2457" y="5836384"/>
            <a:ext cx="5487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121308" y="1674494"/>
            <a:ext cx="1087936" cy="541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1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51343" y="2505464"/>
            <a:ext cx="5806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21308" y="2796598"/>
            <a:ext cx="1087936" cy="460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 Creation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 flipV="1">
            <a:off x="2209244" y="2902594"/>
            <a:ext cx="407141" cy="124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9244" y="3162897"/>
            <a:ext cx="4071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09244" y="3257136"/>
            <a:ext cx="407141" cy="31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09244" y="2595569"/>
            <a:ext cx="407141" cy="2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385" y="2395335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Username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616385" y="2746540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Strong Password</a:t>
            </a:r>
            <a:endParaRPr lang="en-IN" sz="1050" dirty="0"/>
          </a:p>
        </p:txBody>
      </p:sp>
      <p:sp>
        <p:nvSpPr>
          <p:cNvPr id="27" name="Rectangle 26"/>
          <p:cNvSpPr/>
          <p:nvPr/>
        </p:nvSpPr>
        <p:spPr>
          <a:xfrm>
            <a:off x="2616385" y="3116972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616385" y="3436549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Valid Phone Number</a:t>
            </a:r>
            <a:endParaRPr lang="en-IN" sz="1000" dirty="0"/>
          </a:p>
        </p:txBody>
      </p:sp>
      <p:sp>
        <p:nvSpPr>
          <p:cNvPr id="31" name="Rectangle 30"/>
          <p:cNvSpPr/>
          <p:nvPr/>
        </p:nvSpPr>
        <p:spPr>
          <a:xfrm>
            <a:off x="5391845" y="1686731"/>
            <a:ext cx="1087936" cy="541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2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5421880" y="2517701"/>
            <a:ext cx="5806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91845" y="2808835"/>
            <a:ext cx="1087936" cy="460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 Creation</a:t>
            </a:r>
            <a:endParaRPr lang="en-IN" dirty="0"/>
          </a:p>
        </p:txBody>
      </p:sp>
      <p:cxnSp>
        <p:nvCxnSpPr>
          <p:cNvPr id="34" name="Straight Arrow Connector 33"/>
          <p:cNvCxnSpPr>
            <a:endCxn id="26" idx="3"/>
          </p:cNvCxnSpPr>
          <p:nvPr/>
        </p:nvCxnSpPr>
        <p:spPr>
          <a:xfrm rot="10800000">
            <a:off x="3684298" y="2886704"/>
            <a:ext cx="17075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1"/>
            <a:endCxn id="27" idx="3"/>
          </p:cNvCxnSpPr>
          <p:nvPr/>
        </p:nvCxnSpPr>
        <p:spPr>
          <a:xfrm rot="10800000" flipV="1">
            <a:off x="3684299" y="3039104"/>
            <a:ext cx="1707547" cy="21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9" idx="3"/>
          </p:cNvCxnSpPr>
          <p:nvPr/>
        </p:nvCxnSpPr>
        <p:spPr>
          <a:xfrm rot="10800000" flipV="1">
            <a:off x="3684299" y="3164485"/>
            <a:ext cx="1707547" cy="412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3684301" y="2607807"/>
            <a:ext cx="1707545" cy="201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56783" y="3860377"/>
            <a:ext cx="1087936" cy="3670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Phone number Verification</a:t>
            </a:r>
            <a:endParaRPr lang="en-IN" sz="1050" dirty="0"/>
          </a:p>
        </p:txBody>
      </p:sp>
      <p:cxnSp>
        <p:nvCxnSpPr>
          <p:cNvPr id="55" name="Straight Arrow Connector 54"/>
          <p:cNvCxnSpPr>
            <a:stCxn id="11" idx="2"/>
            <a:endCxn id="51" idx="1"/>
          </p:cNvCxnSpPr>
          <p:nvPr/>
        </p:nvCxnSpPr>
        <p:spPr>
          <a:xfrm rot="16200000" flipH="1">
            <a:off x="1917635" y="3004776"/>
            <a:ext cx="786789" cy="129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1" idx="3"/>
          </p:cNvCxnSpPr>
          <p:nvPr/>
        </p:nvCxnSpPr>
        <p:spPr>
          <a:xfrm rot="10800000" flipV="1">
            <a:off x="4044719" y="3269373"/>
            <a:ext cx="1895544" cy="77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616385" y="4627939"/>
            <a:ext cx="1942266" cy="7983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 Chat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51" idx="2"/>
          </p:cNvCxnSpPr>
          <p:nvPr/>
        </p:nvCxnSpPr>
        <p:spPr>
          <a:xfrm rot="5400000">
            <a:off x="3300120" y="4427309"/>
            <a:ext cx="400469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00810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981515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420</Words>
  <Application>Microsoft Macintosh PowerPoint</Application>
  <PresentationFormat>全屏显示(4:3)</PresentationFormat>
  <Paragraphs>76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Century Schoolbook</vt:lpstr>
      <vt:lpstr>Noto Sans Symbols</vt:lpstr>
      <vt:lpstr>Times New Roman</vt:lpstr>
      <vt:lpstr>宋体</vt:lpstr>
      <vt:lpstr>Arial</vt:lpstr>
      <vt:lpstr>1_Blank Presentation</vt:lpstr>
      <vt:lpstr>Blank Presentation</vt:lpstr>
      <vt:lpstr>Peer To Peer Video Chat</vt:lpstr>
      <vt:lpstr>Product Highlights</vt:lpstr>
      <vt:lpstr>Demonstration</vt:lpstr>
      <vt:lpstr>Test results</vt:lpstr>
      <vt:lpstr>Lessons Learned</vt:lpstr>
      <vt:lpstr>Lessons Learned</vt:lpstr>
      <vt:lpstr>Slides to be included but not presented</vt:lpstr>
      <vt:lpstr>System architecture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Video Chat</dc:title>
  <cp:lastModifiedBy>Zhang, Sijia</cp:lastModifiedBy>
  <cp:revision>120</cp:revision>
  <dcterms:modified xsi:type="dcterms:W3CDTF">2016-12-12T19:24:13Z</dcterms:modified>
</cp:coreProperties>
</file>