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10"/>
    <p:restoredTop sz="94668"/>
  </p:normalViewPr>
  <p:slideViewPr>
    <p:cSldViewPr snapToGrid="0" snapToObjects="1">
      <p:cViewPr varScale="1">
        <p:scale>
          <a:sx n="74" d="100"/>
          <a:sy n="74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DBB2E50-C177-45AE-BC95-EBD0CC0A9B76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CC5AC-BAF1-47E3-8543-99EAA01269F6}" type="datetimeFigureOut">
              <a:rPr lang="en-US"/>
              <a:t>10/5/16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97A8A-72C1-4BFA-A8DA-02E4E8043C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09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606B1-7C05-44B5-B6C0-01ED1D8FE645}" type="datetimeFigureOut">
              <a:rPr lang="en-US"/>
              <a:t>10/5/16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43FF4E8-DE22-48A1-A1DE-8FD49E636623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0E420-BBA9-4179-96CA-2B6F97D1E1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5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1606B1-7C05-44B5-B6C0-01ED1D8FE64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10/5/16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91A543-BD0C-4706-8860-98015599355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6B73D-1514-4293-9307-A959BC2008A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06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43FF4E8-DE22-48A1-A1DE-8FD49E636623}" type="slidenum">
              <a:rPr lang="uk-UA" smtClean="0"/>
              <a:t>4</a:t>
            </a:fld>
            <a:endParaRPr lang="uk-UA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70E420-BBA9-4179-96CA-2B6F97D1E1FE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121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 title="Page Number Shape"/>
          <p:cNvSpPr/>
          <p:nvPr/>
        </p:nvSpPr>
        <p:spPr bwMode="auto">
          <a:xfrm>
            <a:off x="9630847" y="1310877"/>
            <a:ext cx="449778" cy="902961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339" y="1260271"/>
            <a:ext cx="5816172" cy="4705743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6393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339" y="6104538"/>
            <a:ext cx="5816172" cy="778626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984" b="0" i="1" baseline="0">
                <a:solidFill>
                  <a:schemeClr val="tx2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339" y="6960502"/>
            <a:ext cx="1320124" cy="402483"/>
          </a:xfrm>
        </p:spPr>
        <p:txBody>
          <a:bodyPr/>
          <a:lstStyle>
            <a:lvl1pPr algn="l">
              <a:defRPr sz="992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80958" y="6960502"/>
            <a:ext cx="4235551" cy="402483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30847" y="1561117"/>
            <a:ext cx="449777" cy="402483"/>
          </a:xfrm>
        </p:spPr>
        <p:txBody>
          <a:bodyPr/>
          <a:lstStyle>
            <a:lvl1pPr algn="r"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fld id="{B9A34FA7-8275-4BCC-AF8D-314AC023A521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639841" y="1385940"/>
            <a:ext cx="0" cy="6173735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9841" y="1385940"/>
            <a:ext cx="0" cy="617373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696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4266" y="705570"/>
            <a:ext cx="5166319" cy="61554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A34FA7-8275-4BCC-AF8D-314AC023A5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845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Page Number Shape"/>
          <p:cNvSpPr/>
          <p:nvPr/>
        </p:nvSpPr>
        <p:spPr bwMode="auto">
          <a:xfrm>
            <a:off x="9630847" y="5931093"/>
            <a:ext cx="449778" cy="902961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6949" y="708712"/>
            <a:ext cx="2022963" cy="515674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708715"/>
            <a:ext cx="5846199" cy="51567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4269" y="6533566"/>
            <a:ext cx="3154210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04269" y="6962166"/>
            <a:ext cx="3154210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30847" y="6181333"/>
            <a:ext cx="449777" cy="402483"/>
          </a:xfrm>
        </p:spPr>
        <p:txBody>
          <a:bodyPr/>
          <a:lstStyle/>
          <a:p>
            <a:pPr lvl="0"/>
            <a:fld id="{B9A34FA7-8275-4BCC-AF8D-314AC023A521}" type="slidenum">
              <a:rPr lang="uk-UA" smtClean="0"/>
              <a:t>‹#›</a:t>
            </a:fld>
            <a:endParaRPr lang="uk-UA"/>
          </a:p>
        </p:txBody>
      </p:sp>
      <p:cxnSp>
        <p:nvCxnSpPr>
          <p:cNvPr id="13" name="Straight Connector 12"/>
          <p:cNvCxnSpPr/>
          <p:nvPr/>
        </p:nvCxnSpPr>
        <p:spPr>
          <a:xfrm>
            <a:off x="1" y="6834054"/>
            <a:ext cx="8483212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" y="6834054"/>
            <a:ext cx="8483212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4989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0" pos="4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A34FA7-8275-4BCC-AF8D-314AC023A5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483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 title="Page Number Shape"/>
          <p:cNvSpPr/>
          <p:nvPr/>
        </p:nvSpPr>
        <p:spPr bwMode="auto">
          <a:xfrm>
            <a:off x="9630847" y="1536349"/>
            <a:ext cx="449778" cy="902961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382" y="2834849"/>
            <a:ext cx="6859864" cy="36223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6393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0381" y="1536349"/>
            <a:ext cx="6946494" cy="902961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984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77979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5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91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7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8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82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28876" y="6960501"/>
            <a:ext cx="1320124" cy="402483"/>
          </a:xfrm>
        </p:spPr>
        <p:txBody>
          <a:bodyPr/>
          <a:lstStyle>
            <a:lvl1pPr>
              <a:defRPr sz="992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0381" y="6960502"/>
            <a:ext cx="5358000" cy="402483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30847" y="1786589"/>
            <a:ext cx="449777" cy="40248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fld id="{B9A34FA7-8275-4BCC-AF8D-314AC023A521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" y="6810285"/>
            <a:ext cx="8470244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" y="6810285"/>
            <a:ext cx="8470244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881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0" pos="48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4266" y="595942"/>
            <a:ext cx="5166320" cy="27436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4266" y="4092307"/>
            <a:ext cx="5166320" cy="27361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A34FA7-8275-4BCC-AF8D-314AC023A5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850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39" y="614854"/>
            <a:ext cx="3167836" cy="5463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4265" y="615163"/>
            <a:ext cx="5171361" cy="1006647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646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4265" y="1682268"/>
            <a:ext cx="5171361" cy="19307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4265" y="4079478"/>
            <a:ext cx="5171361" cy="1007250"/>
          </a:xfrm>
        </p:spPr>
        <p:txBody>
          <a:bodyPr anchor="b">
            <a:normAutofit/>
          </a:bodyPr>
          <a:lstStyle>
            <a:lvl1pPr marL="0" indent="0">
              <a:buNone/>
              <a:defRPr sz="2646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4265" y="5147184"/>
            <a:ext cx="5171361" cy="19313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A34FA7-8275-4BCC-AF8D-314AC023A5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864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A34FA7-8275-4BCC-AF8D-314AC023A5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420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A34FA7-8275-4BCC-AF8D-314AC023A5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0175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39" y="612313"/>
            <a:ext cx="3173988" cy="2117571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30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66" y="621867"/>
            <a:ext cx="5166320" cy="6197924"/>
          </a:xfrm>
        </p:spPr>
        <p:txBody>
          <a:bodyPr/>
          <a:lstStyle>
            <a:lvl1pPr>
              <a:lnSpc>
                <a:spcPct val="112000"/>
              </a:lnSpc>
              <a:defRPr sz="2205"/>
            </a:lvl1pPr>
            <a:lvl2pPr>
              <a:lnSpc>
                <a:spcPct val="112000"/>
              </a:lnSpc>
              <a:defRPr sz="1984"/>
            </a:lvl2pPr>
            <a:lvl3pPr>
              <a:lnSpc>
                <a:spcPct val="112000"/>
              </a:lnSpc>
              <a:defRPr sz="1764"/>
            </a:lvl3pPr>
            <a:lvl4pPr>
              <a:lnSpc>
                <a:spcPct val="112000"/>
              </a:lnSpc>
              <a:defRPr sz="1543"/>
            </a:lvl4pPr>
            <a:lvl5pPr>
              <a:lnSpc>
                <a:spcPct val="112000"/>
              </a:lnSpc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39" y="2889733"/>
            <a:ext cx="3173988" cy="3570990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323"/>
              </a:spcBef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A34FA7-8275-4BCC-AF8D-314AC023A5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53659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40" y="614279"/>
            <a:ext cx="3177787" cy="2115606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307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7270" y="2"/>
            <a:ext cx="5103316" cy="7559674"/>
          </a:xfrm>
        </p:spPr>
        <p:txBody>
          <a:bodyPr anchor="t"/>
          <a:lstStyle>
            <a:lvl1pPr marL="0" indent="0">
              <a:buNone/>
              <a:defRPr sz="2646"/>
            </a:lvl1pPr>
            <a:lvl2pPr marL="377979" indent="0">
              <a:buNone/>
              <a:defRPr sz="2315"/>
            </a:lvl2pPr>
            <a:lvl3pPr marL="755957" indent="0">
              <a:buNone/>
              <a:defRPr sz="1984"/>
            </a:lvl3pPr>
            <a:lvl4pPr marL="1133936" indent="0">
              <a:buNone/>
              <a:defRPr sz="1653"/>
            </a:lvl4pPr>
            <a:lvl5pPr marL="1511915" indent="0">
              <a:buNone/>
              <a:defRPr sz="1653"/>
            </a:lvl5pPr>
            <a:lvl6pPr marL="1889893" indent="0">
              <a:buNone/>
              <a:defRPr sz="1653"/>
            </a:lvl6pPr>
            <a:lvl7pPr marL="2267872" indent="0">
              <a:buNone/>
              <a:defRPr sz="1653"/>
            </a:lvl7pPr>
            <a:lvl8pPr marL="2645851" indent="0">
              <a:buNone/>
              <a:defRPr sz="1653"/>
            </a:lvl8pPr>
            <a:lvl9pPr marL="3023829" indent="0">
              <a:buNone/>
              <a:defRPr sz="1653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40" y="2889731"/>
            <a:ext cx="3177787" cy="3568167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323"/>
              </a:spcBef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A34FA7-8275-4BCC-AF8D-314AC023A5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561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9630847" y="5931093"/>
            <a:ext cx="449778" cy="902961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39" y="616942"/>
            <a:ext cx="3169962" cy="54592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4266" y="627290"/>
            <a:ext cx="5166319" cy="6233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40" y="6536794"/>
            <a:ext cx="3154210" cy="4024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27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40" y="6960502"/>
            <a:ext cx="3154210" cy="4024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13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30847" y="6181333"/>
            <a:ext cx="44977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13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fld id="{B9A34FA7-8275-4BCC-AF8D-314AC023A521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34054"/>
            <a:ext cx="371723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834054"/>
            <a:ext cx="371723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4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r" defTabSz="755957" rtl="0" eaLnBrk="1" latinLnBrk="0" hangingPunct="1">
        <a:lnSpc>
          <a:spcPct val="90000"/>
        </a:lnSpc>
        <a:spcBef>
          <a:spcPct val="0"/>
        </a:spcBef>
        <a:buNone/>
        <a:defRPr sz="4189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12462" indent="-312462" algn="l" defTabSz="755957" rtl="0" eaLnBrk="1" latinLnBrk="0" hangingPunct="1">
        <a:lnSpc>
          <a:spcPct val="112000"/>
        </a:lnSpc>
        <a:spcBef>
          <a:spcPts val="992"/>
        </a:spcBef>
        <a:buFont typeface="Arial" panose="020B0604020202020204" pitchFamily="34" charset="0"/>
        <a:buChar char="•"/>
        <a:defRPr sz="2205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12462" indent="-312462" algn="l" defTabSz="755957" rtl="0" eaLnBrk="1" latinLnBrk="0" hangingPunct="1">
        <a:lnSpc>
          <a:spcPct val="112000"/>
        </a:lnSpc>
        <a:spcBef>
          <a:spcPts val="992"/>
        </a:spcBef>
        <a:buFont typeface="Corbel" panose="020B0503020204020204" pitchFamily="34" charset="0"/>
        <a:buChar char="–"/>
        <a:defRPr sz="1984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312462" indent="-312462" algn="l" defTabSz="755957" rtl="0" eaLnBrk="1" latinLnBrk="0" hangingPunct="1">
        <a:lnSpc>
          <a:spcPct val="112000"/>
        </a:lnSpc>
        <a:spcBef>
          <a:spcPts val="992"/>
        </a:spcBef>
        <a:buFont typeface="Arial" panose="020B0604020202020204" pitchFamily="34" charset="0"/>
        <a:buChar char="•"/>
        <a:defRPr sz="1764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312462" indent="-312462" algn="l" defTabSz="755957" rtl="0" eaLnBrk="1" latinLnBrk="0" hangingPunct="1">
        <a:lnSpc>
          <a:spcPct val="112000"/>
        </a:lnSpc>
        <a:spcBef>
          <a:spcPts val="992"/>
        </a:spcBef>
        <a:buFont typeface="Corbel" panose="020B0503020204020204" pitchFamily="34" charset="0"/>
        <a:buChar char="–"/>
        <a:defRPr sz="1543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312462" indent="-312462" algn="l" defTabSz="755957" rtl="0" eaLnBrk="1" latinLnBrk="0" hangingPunct="1">
        <a:lnSpc>
          <a:spcPct val="112000"/>
        </a:lnSpc>
        <a:spcBef>
          <a:spcPts val="992"/>
        </a:spcBef>
        <a:buFont typeface="Arial" panose="020B0604020202020204" pitchFamily="34" charset="0"/>
        <a:buChar char="•"/>
        <a:defRPr sz="1543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312462" indent="-312462" algn="l" defTabSz="755957" rtl="0" eaLnBrk="1" latinLnBrk="0" hangingPunct="1">
        <a:lnSpc>
          <a:spcPct val="112000"/>
        </a:lnSpc>
        <a:spcBef>
          <a:spcPts val="1075"/>
        </a:spcBef>
        <a:buFont typeface="Corbel" panose="020B0503020204020204" pitchFamily="34" charset="0"/>
        <a:buChar char="–"/>
        <a:defRPr sz="154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312462" indent="-312462" algn="l" defTabSz="755957" rtl="0" eaLnBrk="1" latinLnBrk="0" hangingPunct="1">
        <a:lnSpc>
          <a:spcPct val="112000"/>
        </a:lnSpc>
        <a:spcBef>
          <a:spcPts val="1075"/>
        </a:spcBef>
        <a:buFont typeface="Arial" panose="020B0604020202020204" pitchFamily="34" charset="0"/>
        <a:buChar char="•"/>
        <a:defRPr sz="1543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12462" indent="-312462" algn="l" defTabSz="755957" rtl="0" eaLnBrk="1" latinLnBrk="0" hangingPunct="1">
        <a:lnSpc>
          <a:spcPct val="112000"/>
        </a:lnSpc>
        <a:spcBef>
          <a:spcPts val="1075"/>
        </a:spcBef>
        <a:buFont typeface="Corbel" panose="020B0503020204020204" pitchFamily="34" charset="0"/>
        <a:buChar char="–"/>
        <a:defRPr sz="154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34347" indent="-234347" algn="l" defTabSz="755957" rtl="0" eaLnBrk="1" latinLnBrk="0" hangingPunct="1">
        <a:lnSpc>
          <a:spcPct val="112000"/>
        </a:lnSpc>
        <a:spcBef>
          <a:spcPts val="1075"/>
        </a:spcBef>
        <a:buFont typeface="Arial" panose="020B0604020202020204" pitchFamily="34" charset="0"/>
        <a:buChar char="•"/>
        <a:defRPr sz="1157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7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57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36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93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72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51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2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pos="7200">
          <p15:clr>
            <a:srgbClr val="F26B43"/>
          </p15:clr>
        </p15:guide>
        <p15:guide id="4" pos="3264">
          <p15:clr>
            <a:srgbClr val="F26B43"/>
          </p15:clr>
        </p15:guide>
        <p15:guide id="0" pos="2124">
          <p15:clr>
            <a:srgbClr val="F26B43"/>
          </p15:clr>
        </p15:guide>
        <p15:guide id="5" pos="360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pos="5400">
          <p15:clr>
            <a:srgbClr val="F26B43"/>
          </p15:clr>
        </p15:guide>
        <p15:guide id="8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810884" y="1361730"/>
            <a:ext cx="9072563" cy="1262063"/>
          </a:xfrm>
        </p:spPr>
        <p:txBody>
          <a:bodyPr/>
          <a:lstStyle/>
          <a:p>
            <a:pPr lvl="0"/>
            <a:r>
              <a:rPr lang="en-US" dirty="0"/>
              <a:t>Peer To Peer Video Chat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0" y="1768475"/>
            <a:ext cx="9072563" cy="4384675"/>
          </a:xfrm>
        </p:spPr>
        <p:txBody>
          <a:bodyPr anchor="ctr"/>
          <a:lstStyle/>
          <a:p>
            <a:pPr algn="ctr"/>
            <a:r>
              <a:rPr lang="en-US" dirty="0" smtClean="0"/>
              <a:t>Deepak T S</a:t>
            </a:r>
          </a:p>
          <a:p>
            <a:pPr algn="ctr"/>
            <a:r>
              <a:rPr lang="en-US" dirty="0" err="1" smtClean="0"/>
              <a:t>Gaomeizhu</a:t>
            </a:r>
            <a:r>
              <a:rPr lang="en-US" dirty="0" smtClean="0"/>
              <a:t> Qu</a:t>
            </a:r>
          </a:p>
          <a:p>
            <a:pPr algn="ctr"/>
            <a:r>
              <a:rPr lang="en-US" dirty="0" err="1" smtClean="0"/>
              <a:t>Sijia</a:t>
            </a:r>
            <a:r>
              <a:rPr lang="en-US" dirty="0" smtClean="0"/>
              <a:t> Zhang</a:t>
            </a:r>
          </a:p>
          <a:p>
            <a:pPr algn="ctr"/>
            <a:r>
              <a:rPr lang="en-US" dirty="0" smtClean="0"/>
              <a:t>Vladimir </a:t>
            </a:r>
            <a:r>
              <a:rPr lang="en-US" dirty="0" err="1" smtClean="0"/>
              <a:t>Pchelin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777241"/>
            <a:ext cx="352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Introduction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26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64920" y="1234440"/>
            <a:ext cx="2064876" cy="73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/>
              <a:t>T</a:t>
            </a:r>
            <a:r>
              <a:rPr kumimoji="1" lang="en-US" altLang="zh-CN" sz="4000" b="1" dirty="0" smtClean="0"/>
              <a:t>arget</a:t>
            </a:r>
            <a:endParaRPr kumimoji="1"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64920" y="2804448"/>
            <a:ext cx="51013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One </a:t>
            </a:r>
            <a:r>
              <a:rPr kumimoji="1" lang="en-US" altLang="zh-CN" sz="2800" dirty="0" smtClean="0"/>
              <a:t>to one video chat</a:t>
            </a:r>
          </a:p>
          <a:p>
            <a:endParaRPr kumimoji="1" lang="en-US" altLang="zh-CN" sz="2800" dirty="0" smtClean="0"/>
          </a:p>
          <a:p>
            <a:r>
              <a:rPr kumimoji="1" lang="en-US" altLang="zh-CN" sz="2800" dirty="0"/>
              <a:t>S</a:t>
            </a:r>
            <a:r>
              <a:rPr kumimoji="1" lang="en-US" altLang="zh-CN" sz="2800" dirty="0" smtClean="0"/>
              <a:t>creen </a:t>
            </a:r>
            <a:r>
              <a:rPr kumimoji="1" lang="en-US" altLang="zh-CN" sz="2800" dirty="0" smtClean="0"/>
              <a:t>sharing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Sending </a:t>
            </a:r>
            <a:r>
              <a:rPr kumimoji="1" lang="en-US" altLang="zh-CN" sz="2800" dirty="0" smtClean="0"/>
              <a:t>files</a:t>
            </a:r>
            <a:endParaRPr kumimoji="1" lang="en-US" altLang="zh-CN" sz="2800" dirty="0" smtClean="0"/>
          </a:p>
          <a:p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041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2520" y="916648"/>
            <a:ext cx="352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 smtClean="0"/>
              <a:t>Use</a:t>
            </a:r>
            <a:r>
              <a:rPr kumimoji="1" lang="en-US" altLang="zh-CN" sz="4000" dirty="0" smtClean="0"/>
              <a:t> </a:t>
            </a:r>
            <a:r>
              <a:rPr kumimoji="1" lang="en-US" altLang="zh-CN" sz="4000" dirty="0" smtClean="0"/>
              <a:t>cases</a:t>
            </a:r>
            <a:endParaRPr kumimoji="1"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112520" y="1845027"/>
            <a:ext cx="7824446" cy="51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/>
              <a:t>User</a:t>
            </a:r>
            <a:r>
              <a:rPr kumimoji="1" lang="en-US" altLang="zh-CN" sz="2800" dirty="0" smtClean="0"/>
              <a:t>: anyone who knows how to use </a:t>
            </a:r>
            <a:r>
              <a:rPr kumimoji="1" lang="en-US" altLang="zh-CN" sz="2800" smtClean="0"/>
              <a:t>mobile phone</a:t>
            </a:r>
            <a:endParaRPr kumimoji="1" lang="en-US" altLang="zh-CN" sz="28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112520" y="2770232"/>
            <a:ext cx="75532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R</a:t>
            </a:r>
            <a:r>
              <a:rPr kumimoji="1" lang="en-US" altLang="zh-CN" sz="2800" dirty="0" smtClean="0"/>
              <a:t>egister using mobile number</a:t>
            </a:r>
          </a:p>
          <a:p>
            <a:r>
              <a:rPr kumimoji="1" lang="en-US" altLang="zh-CN" sz="2800" dirty="0" smtClean="0"/>
              <a:t>Sending invitation to friends</a:t>
            </a:r>
            <a:endParaRPr kumimoji="1" lang="en-US" altLang="zh-CN" sz="2800" dirty="0"/>
          </a:p>
          <a:p>
            <a:r>
              <a:rPr kumimoji="1" lang="en-US" altLang="zh-CN" sz="2800" dirty="0" smtClean="0"/>
              <a:t>One </a:t>
            </a:r>
            <a:r>
              <a:rPr kumimoji="1" lang="en-US" altLang="zh-CN" sz="2800" dirty="0"/>
              <a:t>to one video </a:t>
            </a:r>
            <a:r>
              <a:rPr kumimoji="1" lang="en-US" altLang="zh-CN" sz="2800" dirty="0" smtClean="0"/>
              <a:t>chat</a:t>
            </a:r>
            <a:endParaRPr kumimoji="1" lang="en-US" altLang="zh-CN" sz="2800" dirty="0"/>
          </a:p>
          <a:p>
            <a:r>
              <a:rPr kumimoji="1" lang="en-US" altLang="zh-CN" sz="2800" dirty="0" smtClean="0"/>
              <a:t>Screen sharing</a:t>
            </a:r>
            <a:endParaRPr kumimoji="1" lang="en-US" altLang="zh-CN" sz="2800" dirty="0"/>
          </a:p>
          <a:p>
            <a:r>
              <a:rPr kumimoji="1" lang="en-US" altLang="zh-CN" sz="2800" dirty="0"/>
              <a:t>Sending </a:t>
            </a:r>
            <a:r>
              <a:rPr kumimoji="1" lang="en-US" altLang="zh-CN" sz="2800" dirty="0" smtClean="0"/>
              <a:t>files</a:t>
            </a:r>
            <a:endParaRPr kumimoji="1" lang="en-US" altLang="zh-CN" sz="2800" dirty="0"/>
          </a:p>
          <a:p>
            <a:r>
              <a:rPr kumimoji="1" lang="en-US" altLang="zh-CN" sz="2800" dirty="0" smtClean="0"/>
              <a:t>Use </a:t>
            </a:r>
            <a:r>
              <a:rPr kumimoji="1" lang="en-US" altLang="zh-CN" sz="2800" dirty="0"/>
              <a:t>both front and back camera in single </a:t>
            </a:r>
            <a:r>
              <a:rPr kumimoji="1" lang="en-US" altLang="zh-CN" sz="2800" dirty="0" smtClean="0"/>
              <a:t>screen</a:t>
            </a:r>
            <a:endParaRPr kumimoji="1" lang="en-US" altLang="zh-CN" sz="2800" dirty="0"/>
          </a:p>
          <a:p>
            <a:r>
              <a:rPr kumimoji="1" lang="en-US" altLang="zh-CN" sz="2800" dirty="0" smtClean="0"/>
              <a:t>Allow multi tasking with other apps in the same screen(Video chat on the go)</a:t>
            </a:r>
            <a:endParaRPr kumimoji="1" lang="en-US" altLang="zh-CN" sz="2800" dirty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0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735" y="531927"/>
            <a:ext cx="5226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 smtClean="0"/>
              <a:t>Platform</a:t>
            </a:r>
            <a:r>
              <a:rPr kumimoji="1" lang="en-US" altLang="zh-CN" sz="4000" dirty="0" smtClean="0"/>
              <a:t>:   Android</a:t>
            </a:r>
            <a:endParaRPr kumimoji="1"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838343" y="1239813"/>
            <a:ext cx="82902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Programming </a:t>
            </a:r>
            <a:r>
              <a:rPr kumimoji="1" lang="en-US" altLang="zh-CN" sz="2400" dirty="0" smtClean="0"/>
              <a:t>Language:  Java(</a:t>
            </a:r>
            <a:r>
              <a:rPr lang="en-US" altLang="zh-CN" sz="2400" dirty="0"/>
              <a:t>Java was much easier to study and </a:t>
            </a:r>
            <a:r>
              <a:rPr lang="en-US" altLang="zh-CN" sz="2400" dirty="0" smtClean="0"/>
              <a:t>apply</a:t>
            </a:r>
            <a:r>
              <a:rPr kumimoji="1" lang="en-US" altLang="zh-CN" sz="2400" dirty="0" smtClean="0"/>
              <a:t>)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Design style</a:t>
            </a:r>
            <a:r>
              <a:rPr kumimoji="1" lang="en-US" altLang="zh-CN" sz="2400" dirty="0" smtClean="0"/>
              <a:t>: 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lang="en-US" altLang="zh-CN" sz="2400" dirty="0"/>
              <a:t>D</a:t>
            </a:r>
            <a:r>
              <a:rPr lang="en-US" altLang="zh-CN" sz="2400" dirty="0" smtClean="0"/>
              <a:t>istribution platforms:</a:t>
            </a:r>
          </a:p>
          <a:p>
            <a:r>
              <a:rPr lang="en-US" altLang="zh-CN" sz="2400" dirty="0" smtClean="0"/>
              <a:t>	Google </a:t>
            </a:r>
            <a:r>
              <a:rPr lang="en-US" altLang="zh-CN" sz="2400" dirty="0"/>
              <a:t>Play </a:t>
            </a:r>
            <a:r>
              <a:rPr lang="en-US" altLang="zh-CN" sz="2400" dirty="0" smtClean="0"/>
              <a:t>Store</a:t>
            </a:r>
            <a:endParaRPr lang="en-US" altLang="zh-CN" sz="2400" dirty="0" smtClean="0"/>
          </a:p>
          <a:p>
            <a:r>
              <a:rPr lang="en-US" altLang="zh-CN" sz="2400" dirty="0" smtClean="0"/>
              <a:t>Market share:</a:t>
            </a:r>
          </a:p>
          <a:p>
            <a:r>
              <a:rPr lang="en-US" altLang="zh-CN" sz="2400" dirty="0"/>
              <a:t>	Google is several steps ahead of other vendors in a number of sales, with 82.8% market share in the second quarter of 2015.</a:t>
            </a:r>
          </a:p>
          <a:p>
            <a:endParaRPr kumimoji="1" lang="en-US" altLang="zh-CN" sz="2400" dirty="0" smtClean="0"/>
          </a:p>
          <a:p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55" y="5354461"/>
            <a:ext cx="3375515" cy="199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7840" y="914400"/>
            <a:ext cx="3804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 smtClean="0"/>
              <a:t>Technologies</a:t>
            </a:r>
            <a:endParaRPr kumimoji="1"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767840" y="2289739"/>
            <a:ext cx="36619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Android </a:t>
            </a:r>
            <a:r>
              <a:rPr kumimoji="1" lang="en-US" altLang="zh-CN" sz="2800" dirty="0" smtClean="0"/>
              <a:t>Studio :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en-US" altLang="zh-CN" sz="2800" dirty="0" err="1" smtClean="0"/>
              <a:t>WebRTC</a:t>
            </a:r>
            <a:r>
              <a:rPr kumimoji="1" lang="en-US" altLang="zh-CN" sz="2800" dirty="0" smtClean="0"/>
              <a:t> :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Amazon </a:t>
            </a:r>
            <a:r>
              <a:rPr kumimoji="1" lang="en-US" altLang="zh-CN" sz="2800" dirty="0" smtClean="0"/>
              <a:t>AWS : 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en-US" altLang="zh-CN" sz="2800" dirty="0" err="1" smtClean="0"/>
              <a:t>Github</a:t>
            </a:r>
            <a:r>
              <a:rPr kumimoji="1" lang="en-US" altLang="zh-CN" sz="2800" dirty="0" smtClean="0"/>
              <a:t> : </a:t>
            </a:r>
            <a:endParaRPr kumimoji="1" lang="en-US" altLang="zh-CN" sz="2800" dirty="0" smtClean="0"/>
          </a:p>
          <a:p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589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2133" y="1315242"/>
            <a:ext cx="143256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</a:t>
            </a:r>
            <a:r>
              <a:rPr kumimoji="1" lang="en-US" altLang="zh-CN" sz="3200" b="1" dirty="0" smtClean="0"/>
              <a:t>Plan</a:t>
            </a:r>
          </a:p>
          <a:p>
            <a:endParaRPr kumimoji="1" lang="en-US" altLang="zh-CN" dirty="0"/>
          </a:p>
          <a:p>
            <a:r>
              <a:rPr kumimoji="1" lang="en-US" altLang="zh-CN" sz="2800" dirty="0" smtClean="0"/>
              <a:t>Sprint 1: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Sprint 2: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Sprint 3: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Demo: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Done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06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标题">
  <a:themeElements>
    <a:clrScheme name="标题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标题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标题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algn="ctr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62</TotalTime>
  <Words>129</Words>
  <Application>Microsoft Macintosh PowerPoint</Application>
  <PresentationFormat>自定义</PresentationFormat>
  <Paragraphs>54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Calibri</vt:lpstr>
      <vt:lpstr>Century Schoolbook</vt:lpstr>
      <vt:lpstr>Corbel</vt:lpstr>
      <vt:lpstr>DejaVu Sans</vt:lpstr>
      <vt:lpstr>FreeSans</vt:lpstr>
      <vt:lpstr>Liberation Sans</vt:lpstr>
      <vt:lpstr>Liberation Serif</vt:lpstr>
      <vt:lpstr>Noto Sans CJK SC Regular</vt:lpstr>
      <vt:lpstr>Arial</vt:lpstr>
      <vt:lpstr>标题</vt:lpstr>
      <vt:lpstr>Peer To Peer Video Chat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To Peer Video Chat</dc:title>
  <cp:lastModifiedBy>Qu, Gaomeizhu</cp:lastModifiedBy>
  <cp:revision>15</cp:revision>
  <dcterms:created xsi:type="dcterms:W3CDTF">2016-10-05T18:13:57Z</dcterms:created>
  <dcterms:modified xsi:type="dcterms:W3CDTF">2016-10-05T23:37:36Z</dcterms:modified>
</cp:coreProperties>
</file>