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6"/>
  </p:notesMasterIdLst>
  <p:sldIdLst>
    <p:sldId id="278" r:id="rId3"/>
    <p:sldId id="279" r:id="rId4"/>
    <p:sldId id="268" r:id="rId5"/>
    <p:sldId id="269" r:id="rId6"/>
    <p:sldId id="281" r:id="rId7"/>
    <p:sldId id="280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9144000" cy="6858000" type="screen4x3"/>
  <p:notesSz cx="6858000" cy="9144000"/>
  <p:embeddedFontLst>
    <p:embeddedFont>
      <p:font typeface="Century Schoolbook" pitchFamily="18" charset="0"/>
      <p:regular r:id="rId17"/>
      <p:bold r:id="rId18"/>
      <p:italic r:id="rId19"/>
      <p:boldItalic r:id="rId20"/>
    </p:embeddedFont>
    <p:embeddedFont>
      <p:font typeface="Corbel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188" y="0"/>
            <a:ext cx="2971588" cy="458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766" tIns="40383" rIns="80766" bIns="40383"/>
          <a:lstStyle/>
          <a:p>
            <a:pPr algn="r">
              <a:lnSpc>
                <a:spcPct val="100000"/>
              </a:lnSpc>
            </a:pPr>
            <a:r>
              <a:rPr lang="en-US" sz="1100" spc="-1" dirty="0">
                <a:uFill>
                  <a:solidFill>
                    <a:srgbClr val="FFFFFF"/>
                  </a:solidFill>
                </a:uFill>
              </a:rPr>
              <a:t>10/10/16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881647" y="8686800"/>
            <a:ext cx="2975400" cy="456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9D7069-35E9-406C-837D-DD020A8FCDF7}" type="slidenum">
              <a:rPr lang="en-US" sz="1300" spc="-1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1647" y="8686800"/>
            <a:ext cx="2975400" cy="456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766" tIns="40383" rIns="80766" bIns="40383" anchor="b"/>
          <a:lstStyle/>
          <a:p>
            <a:pPr algn="r">
              <a:lnSpc>
                <a:spcPct val="100000"/>
              </a:lnSpc>
            </a:pPr>
            <a:fld id="{5306B897-A5F5-4AC4-901D-B1CE94CAF8DE}" type="slidenum">
              <a:rPr lang="en-US" sz="1300" spc="-1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85800" y="4343236"/>
            <a:ext cx="5485447" cy="411381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735393" y="1235473"/>
            <a:ext cx="8229090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 algn="r">
              <a:lnSpc>
                <a:spcPct val="100000"/>
              </a:lnSpc>
            </a:pPr>
            <a:r>
              <a:rPr lang="en-US" sz="3800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1604188"/>
            <a:ext cx="8229090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lang="en-US" sz="20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03693" y="829527"/>
            <a:ext cx="3450666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Technologies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-4899" y="2001642"/>
            <a:ext cx="3321026" cy="201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081589" y="1873625"/>
            <a:ext cx="4053153" cy="70934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50869" tIns="96987" rIns="448361" bIns="96987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WebRTC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599448" y="1749192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3081589" y="3364192"/>
            <a:ext cx="4053153" cy="68485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49563" tIns="95681" rIns="448361" bIns="96007" anchor="ctr"/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AWS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599448" y="3272386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3081589" y="4919566"/>
            <a:ext cx="4053153" cy="68974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49889" tIns="96007" rIns="448361" bIns="96007" anchor="ctr"/>
          <a:lstStyle/>
          <a:p>
            <a:pPr algn="ctr">
              <a:lnSpc>
                <a:spcPct val="90000"/>
              </a:lnSpc>
            </a:pPr>
            <a:r>
              <a:rPr lang="en-US" sz="1600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GitHub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1599448" y="4795581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784602" y="578056"/>
            <a:ext cx="5390707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Why WebRTC?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14720" y="1493149"/>
            <a:ext cx="8045241" cy="1242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Inbuilt functions for webcam usage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 of STUN and TURN servers to avoid firewall problems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图片 4"/>
          <p:cNvPicPr/>
          <p:nvPr/>
        </p:nvPicPr>
        <p:blipFill>
          <a:blip r:embed="rId2" cstate="print"/>
          <a:stretch/>
        </p:blipFill>
        <p:spPr>
          <a:xfrm>
            <a:off x="1142976" y="2643182"/>
            <a:ext cx="6072230" cy="34069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506180" y="6033667"/>
            <a:ext cx="4863000" cy="219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9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www.youtube.com/watch?v=p2HzZkd2A40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23160" y="1005557"/>
            <a:ext cx="6855615" cy="5251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Plan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1: Project introduction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2: Figure out the structure of database and WebRTC and learn to use them.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3: Combine each part of the technology.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Demo: Debug the entire program.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857356" y="2214555"/>
            <a:ext cx="4143404" cy="1214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13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Sprint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be able to build a video chat app.</a:t>
            </a:r>
          </a:p>
          <a:p>
            <a:r>
              <a:rPr lang="en-IN" dirty="0" smtClean="0"/>
              <a:t>Getting familiar with WebRTC technology.</a:t>
            </a:r>
          </a:p>
          <a:p>
            <a:r>
              <a:rPr lang="en-IN" dirty="0" smtClean="0"/>
              <a:t>Knowing how to use Android Studio.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8982" y="133247"/>
            <a:ext cx="7647176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App after Sprint 1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42844" y="3500438"/>
            <a:ext cx="4714908" cy="2418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endParaRPr lang="en-IN" sz="1800" dirty="0"/>
          </a:p>
        </p:txBody>
      </p:sp>
      <p:sp>
        <p:nvSpPr>
          <p:cNvPr id="48" name="CustomShape 3"/>
          <p:cNvSpPr/>
          <p:nvPr/>
        </p:nvSpPr>
        <p:spPr>
          <a:xfrm>
            <a:off x="142844" y="1357298"/>
            <a:ext cx="8809297" cy="1684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Peer to Peer Video connection established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 Toggle between front and back camera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5929290" y="6072206"/>
            <a:ext cx="3214710" cy="357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https://github.com/Yatko/video-chat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96508" y="367408"/>
            <a:ext cx="8347457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Targets decided after Sprint 1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-3546346" y="1205100"/>
            <a:ext cx="5471038" cy="5471613"/>
          </a:xfrm>
          <a:prstGeom prst="blockArc">
            <a:avLst>
              <a:gd name="adj1" fmla="val 18900000"/>
              <a:gd name="adj2" fmla="val 2700000"/>
              <a:gd name="adj3" fmla="val 358"/>
            </a:avLst>
          </a:pr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1612510" y="2315491"/>
            <a:ext cx="6674266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42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Add login feature</a:t>
            </a:r>
            <a:endParaRPr lang="en-US" sz="16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248732" y="2284466"/>
            <a:ext cx="946019" cy="9474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241300">
              <a:schemeClr val="accent1">
                <a:alpha val="40000"/>
              </a:schemeClr>
            </a:glow>
            <a:outerShdw blurRad="50800" dir="6180000" sx="47000" sy="47000" algn="ctr" rotWithShape="0">
              <a:srgbClr val="000000">
                <a:alpha val="95000"/>
              </a:srgbClr>
            </a:outerShdw>
            <a:softEdge rad="88900"/>
          </a:effectLst>
          <a:scene3d>
            <a:camera prst="orthographicFront"/>
            <a:lightRig rig="chilly" dir="t"/>
          </a:scene3d>
          <a:sp3d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1963879" y="3547045"/>
            <a:ext cx="6322897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42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Modify room feature</a:t>
            </a:r>
            <a:endParaRPr lang="en-US" sz="16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1399925" y="3433393"/>
            <a:ext cx="1015248" cy="1015354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203200">
              <a:schemeClr val="accent1">
                <a:alpha val="40000"/>
              </a:schemeClr>
            </a:glow>
            <a:softEdge rad="152400"/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500166" y="4786322"/>
            <a:ext cx="6786610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36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Create a Database to store data</a:t>
            </a:r>
            <a:r>
              <a:rPr lang="en-US" sz="28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8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163502" y="4722099"/>
            <a:ext cx="897363" cy="876555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368300">
              <a:schemeClr val="accent1">
                <a:alpha val="40000"/>
              </a:schemeClr>
            </a:glow>
            <a:softEdge rad="88900"/>
          </a:effectLst>
          <a:scene3d>
            <a:camera prst="orthographicFront"/>
            <a:lightRig rig="chilly" dir="t"/>
          </a:scene3d>
          <a:sp3d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 in Sprint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we faced</a:t>
            </a:r>
            <a:endParaRPr lang="en-IN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both cameras at the same time is a Hardware related problem.</a:t>
            </a:r>
          </a:p>
          <a:p>
            <a:r>
              <a:rPr lang="en-IN" dirty="0" smtClean="0"/>
              <a:t>Possible only in Nexus 6, Samsung Galaxy Note 4 and HTC One M8.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0560" y="482693"/>
            <a:ext cx="6591762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1326" y="1356636"/>
            <a:ext cx="7519494" cy="3841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3582" y="552909"/>
            <a:ext cx="6861167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Why </a:t>
            </a: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Android?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90730" y="1659054"/>
            <a:ext cx="7624607" cy="2790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 marL="195934" indent="-258632"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194</Words>
  <PresentationFormat>On-screen Show (4:3)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Schoolbook</vt:lpstr>
      <vt:lpstr>Times New Roman</vt:lpstr>
      <vt:lpstr>Noto Sans Symbols</vt:lpstr>
      <vt:lpstr>Corbel</vt:lpstr>
      <vt:lpstr>DejaVu Sans</vt:lpstr>
      <vt:lpstr>1_Blank Presentation</vt:lpstr>
      <vt:lpstr>Blank Presentation</vt:lpstr>
      <vt:lpstr>Slide 1</vt:lpstr>
      <vt:lpstr>Overview Of Sprint 1</vt:lpstr>
      <vt:lpstr>Slide 3</vt:lpstr>
      <vt:lpstr>Slide 4</vt:lpstr>
      <vt:lpstr>Tasks Completed in Sprint 2</vt:lpstr>
      <vt:lpstr>User Interface</vt:lpstr>
      <vt:lpstr>Challenges we faced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Deepak</cp:lastModifiedBy>
  <cp:revision>30</cp:revision>
  <dcterms:modified xsi:type="dcterms:W3CDTF">2016-10-30T01:27:04Z</dcterms:modified>
</cp:coreProperties>
</file>