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  <p:sldMasterId id="2147483660" r:id="rId2"/>
  </p:sldMasterIdLst>
  <p:notesMasterIdLst>
    <p:notesMasterId r:id="rId12"/>
  </p:notesMasterIdLst>
  <p:sldIdLst>
    <p:sldId id="256" r:id="rId3"/>
    <p:sldId id="269" r:id="rId4"/>
    <p:sldId id="270" r:id="rId5"/>
    <p:sldId id="271" r:id="rId6"/>
    <p:sldId id="272" r:id="rId7"/>
    <p:sldId id="275" r:id="rId8"/>
    <p:sldId id="273" r:id="rId9"/>
    <p:sldId id="276" r:id="rId10"/>
    <p:sldId id="274" r:id="rId1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00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0549"/>
    <p:restoredTop sz="86429"/>
  </p:normalViewPr>
  <p:slideViewPr>
    <p:cSldViewPr snapToGrid="0" snapToObjects="1">
      <p:cViewPr>
        <p:scale>
          <a:sx n="95" d="100"/>
          <a:sy n="95" d="100"/>
        </p:scale>
        <p:origin x="-612" y="7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070345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1</a:t>
            </a:fld>
            <a:endParaRPr lang="en-US"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lang="en-US" altLang="zh-CN" sz="1800" b="0" i="0" u="none" strike="noStrike" kern="1200" cap="none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Good evening, we are the video chat team and now is our sprint 3 presentation. In sprint 2, we built database for our project and connected it to the login program. Also we have a program for video chat. </a:t>
            </a:r>
            <a:endParaRPr lang="zh-CN" altLang="zh-CN" sz="1800" b="0" i="0" u="none" strike="noStrike" kern="1200" cap="none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xmlns="" val="863595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363546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585615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618658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680217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740717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024142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685800" y="1600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1371600" y="32004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400" b="0" i="0" u="none" strike="noStrike" cap="non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xmlns="" val="503585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xmlns="" val="272421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 rot="5400000">
            <a:off x="5067300" y="2247900"/>
            <a:ext cx="4953000" cy="1981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 rot="5400000">
            <a:off x="1028699" y="342900"/>
            <a:ext cx="4953000" cy="579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3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9D9D9"/>
                </a:buClr>
                <a:buSzPct val="25000"/>
                <a:buFont typeface="Arial"/>
                <a:buNone/>
              </a:pPr>
              <a:t>‹#›</a:t>
            </a:fld>
            <a:endParaRPr lang="en-US" sz="4400" b="1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Shape 45"/>
          <p:cNvSpPr txBox="1">
            <a:spLocks noGrp="1"/>
          </p:cNvSpPr>
          <p:nvPr>
            <p:ph type="dt" idx="10"/>
          </p:nvPr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79247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 rot="5400000">
            <a:off x="2628900" y="-190499"/>
            <a:ext cx="3886200" cy="792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3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9D9D9"/>
                </a:buClr>
                <a:buSzPct val="25000"/>
                <a:buFont typeface="Arial"/>
                <a:buNone/>
              </a:pPr>
              <a:t>‹#›</a:t>
            </a:fld>
            <a:endParaRPr lang="en-US" sz="4400" b="1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3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9D9D9"/>
                </a:buClr>
                <a:buSzPct val="25000"/>
                <a:buFont typeface="Arial"/>
                <a:buNone/>
              </a:pPr>
              <a:t>‹#›</a:t>
            </a:fld>
            <a:endParaRPr lang="en-US" sz="4400" b="1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3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9D9D9"/>
                </a:buClr>
                <a:buSzPct val="25000"/>
                <a:buFont typeface="Arial"/>
                <a:buNone/>
              </a:pPr>
              <a:t>‹#›</a:t>
            </a:fld>
            <a:endParaRPr lang="en-US" sz="4400" b="1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3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9D9D9"/>
                </a:buClr>
                <a:buSzPct val="25000"/>
                <a:buFont typeface="Arial"/>
                <a:buNone/>
              </a:pPr>
              <a:t>‹#›</a:t>
            </a:fld>
            <a:endParaRPr lang="en-US" sz="4400" b="1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79247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3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9D9D9"/>
                </a:buClr>
                <a:buSzPct val="25000"/>
                <a:buFont typeface="Arial"/>
                <a:buNone/>
              </a:pPr>
              <a:t>‹#›</a:t>
            </a:fld>
            <a:endParaRPr lang="en-US" sz="4400" b="1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3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9D9D9"/>
                </a:buClr>
                <a:buSzPct val="25000"/>
                <a:buFont typeface="Arial"/>
                <a:buNone/>
              </a:pPr>
              <a:t>‹#›</a:t>
            </a:fld>
            <a:endParaRPr lang="en-US" sz="4400" b="1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79247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09600" y="1828800"/>
            <a:ext cx="3886200" cy="388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2"/>
          </p:nvPr>
        </p:nvSpPr>
        <p:spPr>
          <a:xfrm>
            <a:off x="4648200" y="1828800"/>
            <a:ext cx="3886200" cy="388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3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9D9D9"/>
                </a:buClr>
                <a:buSzPct val="25000"/>
                <a:buFont typeface="Arial"/>
                <a:buNone/>
              </a:pPr>
              <a:t>‹#›</a:t>
            </a:fld>
            <a:endParaRPr lang="en-US" sz="4400" b="1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/>
        </p:nvSpPr>
        <p:spPr>
          <a:xfrm>
            <a:off x="0" y="-76200"/>
            <a:ext cx="9144000" cy="57912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333333"/>
              </a:gs>
            </a:gsLst>
            <a:lin ang="54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Shape 11"/>
          <p:cNvSpPr txBox="1"/>
          <p:nvPr/>
        </p:nvSpPr>
        <p:spPr>
          <a:xfrm>
            <a:off x="0" y="5638800"/>
            <a:ext cx="9144000" cy="12191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" name="Shape 12"/>
          <p:cNvCxnSpPr/>
          <p:nvPr/>
        </p:nvCxnSpPr>
        <p:spPr>
          <a:xfrm>
            <a:off x="0" y="563880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13" name="Shape 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38600" y="6019800"/>
            <a:ext cx="968374" cy="43497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79247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609600" y="1828800"/>
            <a:ext cx="7924799" cy="388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/>
        </p:nvSpPr>
        <p:spPr>
          <a:xfrm>
            <a:off x="0" y="-42861"/>
            <a:ext cx="9144000" cy="347662"/>
          </a:xfrm>
          <a:prstGeom prst="rect">
            <a:avLst/>
          </a:prstGeom>
          <a:gradFill>
            <a:gsLst>
              <a:gs pos="0">
                <a:srgbClr val="333333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79247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609600" y="1828800"/>
            <a:ext cx="7924799" cy="388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3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9D9D9"/>
                </a:buClr>
                <a:buSzPct val="25000"/>
                <a:buFont typeface="Arial"/>
                <a:buNone/>
              </a:pPr>
              <a:t>‹#›</a:t>
            </a:fld>
            <a:endParaRPr lang="en-US" sz="4400" b="1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Shape 25"/>
          <p:cNvSpPr txBox="1"/>
          <p:nvPr/>
        </p:nvSpPr>
        <p:spPr>
          <a:xfrm>
            <a:off x="609600" y="1524000"/>
            <a:ext cx="7924799" cy="2746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2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Boston University</a:t>
            </a:r>
            <a:r>
              <a:rPr lang="en-US"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Slideshow Title Goes Here</a:t>
            </a:r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pic>
        <p:nvPicPr>
          <p:cNvPr id="27" name="Shape 27" descr="ece_sub_sig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09600" y="6096000"/>
            <a:ext cx="5364161" cy="36512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61" r:id="rId9"/>
    <p:sldLayoutId id="2147483662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semp/ECE601Projec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rello.com/b/5TKkUxnn/welcome-board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ctrTitle"/>
          </p:nvPr>
        </p:nvSpPr>
        <p:spPr>
          <a:xfrm>
            <a:off x="685800" y="1600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r>
              <a:rPr lang="en-US" altLang="zh-CN" i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Peer To Peer Video Chat</a:t>
            </a:r>
            <a:endParaRPr lang="en-US" altLang="zh-CN" sz="14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subTitle" idx="1"/>
          </p:nvPr>
        </p:nvSpPr>
        <p:spPr>
          <a:xfrm>
            <a:off x="2128837" y="4200525"/>
            <a:ext cx="4886325" cy="14811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75B4"/>
              </a:buClr>
              <a:buSzPct val="25000"/>
              <a:buFont typeface="Noto Sans Symbols"/>
              <a:buNone/>
            </a:pPr>
            <a:endParaRPr sz="1600" dirty="0" smtClean="0"/>
          </a:p>
          <a:p>
            <a:pPr marL="0" marR="0" lvl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25000"/>
              <a:buFont typeface="Noto Sans Symbols"/>
              <a:buNone/>
            </a:pPr>
            <a:r>
              <a:rPr lang="en-US" altLang="zh-CN" sz="1600" dirty="0" smtClean="0"/>
              <a:t>Nov</a:t>
            </a:r>
            <a:r>
              <a:rPr lang="en-US" sz="1600" dirty="0" smtClean="0"/>
              <a:t>.</a:t>
            </a:r>
            <a:r>
              <a:rPr lang="en-US" altLang="zh-CN" sz="1600" dirty="0" smtClean="0"/>
              <a:t>28</a:t>
            </a:r>
            <a:r>
              <a:rPr lang="en-US" sz="1600" dirty="0" smtClean="0"/>
              <a:t>th 2016</a:t>
            </a:r>
            <a:endParaRPr lang="en-US" sz="1600" b="0" i="0" u="none" strike="noStrike" cap="none" dirty="0">
              <a:solidFill>
                <a:srgbClr val="CCCCCC"/>
              </a:solidFill>
              <a:sym typeface="Arial"/>
            </a:endParaRPr>
          </a:p>
          <a:p>
            <a:pPr lvl="0">
              <a:buSzPct val="25000"/>
            </a:pPr>
            <a:r>
              <a:rPr lang="en-US" sz="1600" dirty="0" err="1" smtClean="0">
                <a:hlinkClick r:id="rId3"/>
              </a:rPr>
              <a:t>GitHub</a:t>
            </a:r>
            <a:endParaRPr lang="en-US" sz="1600" dirty="0" smtClean="0"/>
          </a:p>
          <a:p>
            <a:pPr lvl="0">
              <a:buSzPct val="25000"/>
            </a:pPr>
            <a:r>
              <a:rPr lang="en-US" sz="1600" dirty="0" err="1" smtClean="0">
                <a:hlinkClick r:id="rId4"/>
              </a:rPr>
              <a:t>Trello</a:t>
            </a:r>
            <a:endParaRPr lang="en-US" sz="1600" dirty="0" smtClean="0"/>
          </a:p>
          <a:p>
            <a:pPr lvl="0">
              <a:buSzPct val="25000"/>
            </a:pPr>
            <a:endParaRPr lang="en-US" sz="1600" dirty="0"/>
          </a:p>
        </p:txBody>
      </p:sp>
      <p:sp>
        <p:nvSpPr>
          <p:cNvPr id="4" name="CustomShape 2"/>
          <p:cNvSpPr/>
          <p:nvPr/>
        </p:nvSpPr>
        <p:spPr>
          <a:xfrm>
            <a:off x="3285838" y="3100388"/>
            <a:ext cx="2572321" cy="14573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9" tIns="40820" rIns="81639" bIns="40820" anchor="ctr"/>
          <a:lstStyle/>
          <a:p>
            <a:pPr algn="ctr">
              <a:lnSpc>
                <a:spcPct val="100000"/>
              </a:lnSpc>
            </a:pPr>
            <a:r>
              <a:rPr lang="en-US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Deepak T S</a:t>
            </a:r>
            <a:endParaRPr lang="en-US" sz="16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   </a:t>
            </a:r>
            <a:r>
              <a:rPr lang="en-US" sz="20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</a:t>
            </a:r>
            <a:r>
              <a:rPr lang="en-US" sz="2000" spc="-1" dirty="0" err="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Gaomeizhu</a:t>
            </a:r>
            <a:r>
              <a:rPr lang="en-US" sz="20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</a:t>
            </a:r>
            <a:r>
              <a:rPr lang="en-US" sz="2000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Qu</a:t>
            </a:r>
            <a:endParaRPr lang="en-US" sz="16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</a:t>
            </a:r>
            <a:r>
              <a:rPr lang="en-US" sz="2000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Sijia</a:t>
            </a:r>
            <a:r>
              <a:rPr lang="en-US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Zhang</a:t>
            </a:r>
            <a:endParaRPr lang="en-US" sz="16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</a:t>
            </a:r>
            <a:r>
              <a:rPr lang="en-US" sz="20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       </a:t>
            </a:r>
            <a:endParaRPr lang="en-US" sz="16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130227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dirty="0"/>
              <a:t>Product Highlights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200972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dirty="0" smtClean="0"/>
              <a:t>Our app enables users to communicate using video call.</a:t>
            </a:r>
          </a:p>
          <a:p>
            <a:pPr>
              <a:buNone/>
            </a:pPr>
            <a:endParaRPr lang="en" dirty="0" smtClean="0"/>
          </a:p>
          <a:p>
            <a:r>
              <a:rPr lang="en" dirty="0" smtClean="0"/>
              <a:t>WebRTC technology was used, as it is an upcoming field which provides connection quality.</a:t>
            </a:r>
          </a:p>
          <a:p>
            <a:endParaRPr lang="en" dirty="0" smtClean="0"/>
          </a:p>
          <a:p>
            <a:r>
              <a:rPr lang="en" dirty="0" smtClean="0"/>
              <a:t>We were able to send 2 video streams through 1 call.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xmlns="" val="52510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130227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/>
              <a:t>Demonstration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200972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Please make sure you prepare a video in case the demo may not work properly</a:t>
            </a:r>
          </a:p>
        </p:txBody>
      </p:sp>
    </p:spTree>
    <p:extLst>
      <p:ext uri="{BB962C8B-B14F-4D97-AF65-F5344CB8AC3E}">
        <p14:creationId xmlns:p14="http://schemas.microsoft.com/office/powerpoint/2010/main" xmlns="" val="1320246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130227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/>
              <a:t>Test results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200972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ct val="61111"/>
              <a:buNone/>
            </a:pPr>
            <a:r>
              <a:rPr lang="en"/>
              <a:t>List test cases, success and failure.</a:t>
            </a:r>
          </a:p>
          <a:p>
            <a:pPr>
              <a:buClr>
                <a:schemeClr val="dk1"/>
              </a:buClr>
              <a:buSzPct val="61111"/>
              <a:buNone/>
            </a:pPr>
            <a:r>
              <a:rPr lang="en"/>
              <a:t>Characterize defects by priority and severity</a:t>
            </a:r>
          </a:p>
          <a:p>
            <a:pPr>
              <a:buNone/>
            </a:pPr>
            <a:r>
              <a:rPr lang="en"/>
              <a:t>Recommended:  Monkey test, farm test, etc.</a:t>
            </a:r>
          </a:p>
        </p:txBody>
      </p:sp>
    </p:spTree>
    <p:extLst>
      <p:ext uri="{BB962C8B-B14F-4D97-AF65-F5344CB8AC3E}">
        <p14:creationId xmlns:p14="http://schemas.microsoft.com/office/powerpoint/2010/main" xmlns="" val="1321015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130227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/>
              <a:t>Lessons Learned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200972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ct val="61111"/>
              <a:buNone/>
            </a:pPr>
            <a:r>
              <a:rPr lang="en" dirty="0"/>
              <a:t>Top </a:t>
            </a:r>
            <a:r>
              <a:rPr lang="en" dirty="0" smtClean="0"/>
              <a:t>three</a:t>
            </a:r>
            <a:r>
              <a:rPr lang="en" dirty="0" smtClean="0"/>
              <a:t> </a:t>
            </a:r>
            <a:r>
              <a:rPr lang="en" dirty="0"/>
              <a:t>things that worked </a:t>
            </a:r>
            <a:r>
              <a:rPr lang="en" dirty="0" smtClean="0"/>
              <a:t>well:</a:t>
            </a:r>
          </a:p>
          <a:p>
            <a:pPr>
              <a:buClr>
                <a:schemeClr val="dk1"/>
              </a:buClr>
              <a:buSzPct val="61111"/>
            </a:pPr>
            <a:r>
              <a:rPr lang="en" sz="1800" dirty="0" smtClean="0"/>
              <a:t>Database creation for users</a:t>
            </a:r>
          </a:p>
          <a:p>
            <a:pPr>
              <a:buClr>
                <a:schemeClr val="dk1"/>
              </a:buClr>
              <a:buSzPct val="61111"/>
            </a:pPr>
            <a:r>
              <a:rPr lang="en" sz="1800" dirty="0" smtClean="0"/>
              <a:t>Combining Login app with the Video chat app</a:t>
            </a:r>
          </a:p>
          <a:p>
            <a:pPr>
              <a:buClr>
                <a:schemeClr val="dk1"/>
              </a:buClr>
              <a:buSzPct val="61111"/>
            </a:pPr>
            <a:r>
              <a:rPr lang="en" sz="1800" dirty="0" smtClean="0"/>
              <a:t>Sending 2 video streams through WebRTC</a:t>
            </a:r>
          </a:p>
          <a:p>
            <a:pPr>
              <a:buClr>
                <a:schemeClr val="dk1"/>
              </a:buClr>
              <a:buSzPct val="61111"/>
            </a:pPr>
            <a:endParaRPr lang="en" sz="1800" dirty="0"/>
          </a:p>
          <a:p>
            <a:pPr>
              <a:buClr>
                <a:schemeClr val="dk1"/>
              </a:buClr>
              <a:buSzPct val="61111"/>
              <a:buNone/>
            </a:pPr>
            <a:r>
              <a:rPr lang="en" dirty="0"/>
              <a:t>Top three things that you have </a:t>
            </a:r>
            <a:r>
              <a:rPr lang="en" dirty="0" smtClean="0"/>
              <a:t>learned:</a:t>
            </a:r>
            <a:endParaRPr lang="en" dirty="0"/>
          </a:p>
          <a:p>
            <a:pPr>
              <a:buClr>
                <a:schemeClr val="dk1"/>
              </a:buClr>
              <a:buSzPct val="61111"/>
            </a:pPr>
            <a:r>
              <a:rPr lang="en-IN" sz="1800" dirty="0" smtClean="0">
                <a:latin typeface="+mj-lt"/>
                <a:cs typeface="Arial" pitchFamily="34" charset="0"/>
              </a:rPr>
              <a:t>Database creation</a:t>
            </a:r>
          </a:p>
          <a:p>
            <a:pPr>
              <a:buClr>
                <a:schemeClr val="dk1"/>
              </a:buClr>
              <a:buSzPct val="61111"/>
            </a:pPr>
            <a:r>
              <a:rPr lang="en-IN" sz="1800" dirty="0" smtClean="0">
                <a:latin typeface="+mj-lt"/>
                <a:cs typeface="Arial" pitchFamily="34" charset="0"/>
              </a:rPr>
              <a:t>Android Programming</a:t>
            </a:r>
          </a:p>
          <a:p>
            <a:pPr>
              <a:buClr>
                <a:schemeClr val="dk1"/>
              </a:buClr>
              <a:buSzPct val="61111"/>
            </a:pPr>
            <a:r>
              <a:rPr lang="en-IN" sz="1800" dirty="0" smtClean="0">
                <a:latin typeface="+mj-lt"/>
                <a:cs typeface="Arial" pitchFamily="34" charset="0"/>
              </a:rPr>
              <a:t>WebRTC technology</a:t>
            </a:r>
            <a:endParaRPr sz="1800" dirty="0">
              <a:latin typeface="+mj-lt"/>
              <a:cs typeface="Arial" pitchFamily="34" charset="0"/>
            </a:endParaRPr>
          </a:p>
          <a:p>
            <a:pPr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465577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Lessons Learned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dk1"/>
              </a:buClr>
              <a:buSzPct val="61111"/>
              <a:buNone/>
            </a:pPr>
            <a:r>
              <a:rPr lang="en" dirty="0" smtClean="0"/>
              <a:t>Top three things that did not go </a:t>
            </a:r>
            <a:r>
              <a:rPr lang="en" dirty="0" smtClean="0"/>
              <a:t>well:</a:t>
            </a:r>
          </a:p>
          <a:p>
            <a:pPr>
              <a:buClr>
                <a:schemeClr val="dk1"/>
              </a:buClr>
              <a:buSzPct val="61111"/>
            </a:pPr>
            <a:r>
              <a:rPr lang="en" sz="1800" dirty="0" smtClean="0"/>
              <a:t>Capturing videos from 2 different cameras on the same device was not possible.</a:t>
            </a:r>
          </a:p>
          <a:p>
            <a:pPr>
              <a:buClr>
                <a:schemeClr val="dk1"/>
              </a:buClr>
              <a:buSzPct val="61111"/>
            </a:pPr>
            <a:r>
              <a:rPr lang="en" sz="1800" dirty="0" smtClean="0"/>
              <a:t>Even if capturing was possible, not sure whether they could have been recorded.</a:t>
            </a:r>
          </a:p>
          <a:p>
            <a:pPr>
              <a:buClr>
                <a:schemeClr val="dk1"/>
              </a:buClr>
              <a:buSzPct val="61111"/>
            </a:pPr>
            <a:r>
              <a:rPr lang="en" sz="1800" dirty="0" smtClean="0"/>
              <a:t>Unable to implement inviting friends.</a:t>
            </a:r>
            <a:endParaRPr lang="en" sz="1800" dirty="0" smtClean="0"/>
          </a:p>
          <a:p>
            <a:pPr>
              <a:buClr>
                <a:schemeClr val="dk1"/>
              </a:buClr>
              <a:buSzPct val="61111"/>
              <a:buNone/>
            </a:pPr>
            <a:r>
              <a:rPr lang="en" dirty="0" smtClean="0"/>
              <a:t>One thing you as a team will do differently in the </a:t>
            </a:r>
            <a:r>
              <a:rPr lang="en" dirty="0" smtClean="0"/>
              <a:t>future:</a:t>
            </a:r>
          </a:p>
          <a:p>
            <a:pPr>
              <a:buClr>
                <a:schemeClr val="dk1"/>
              </a:buClr>
              <a:buSzPct val="61111"/>
              <a:buNone/>
            </a:pPr>
            <a:r>
              <a:rPr lang="en" sz="1800" dirty="0" smtClean="0"/>
              <a:t>Make effecient use of GitHub to work individually without having the need to meet regularly.</a:t>
            </a:r>
            <a:endParaRPr lang="en" sz="1800" dirty="0" smtClean="0"/>
          </a:p>
          <a:p>
            <a:pPr>
              <a:buClr>
                <a:schemeClr val="dk1"/>
              </a:buClr>
              <a:buSzPct val="61111"/>
              <a:buNone/>
            </a:pPr>
            <a:r>
              <a:rPr lang="en" dirty="0" smtClean="0"/>
              <a:t>Any future plans for your </a:t>
            </a:r>
            <a:r>
              <a:rPr lang="en" dirty="0" smtClean="0"/>
              <a:t>project:</a:t>
            </a:r>
          </a:p>
          <a:p>
            <a:pPr>
              <a:buClr>
                <a:schemeClr val="dk1"/>
              </a:buClr>
              <a:buSzPct val="61111"/>
              <a:buNone/>
            </a:pPr>
            <a:r>
              <a:rPr lang="en" sz="1800" dirty="0" smtClean="0"/>
              <a:t>Try to implement dual camera feature on devices which have the hardware capability to support the function</a:t>
            </a:r>
            <a:endParaRPr lang="en" sz="1800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</a:t>
            </a:fld>
            <a:endParaRPr lang="e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130227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/>
              <a:t>Slides to be included but not presented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200972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dirty="0"/>
              <a:t>Use cases </a:t>
            </a:r>
            <a:r>
              <a:rPr lang="en" dirty="0" smtClean="0"/>
              <a:t>developed</a:t>
            </a:r>
          </a:p>
          <a:p>
            <a:pPr>
              <a:buNone/>
            </a:pPr>
            <a:r>
              <a:rPr lang="en" sz="2000" dirty="0" smtClean="0"/>
              <a:t>Video Chat app enables user to connect to each other on a video call, using WebRTC technology.</a:t>
            </a:r>
          </a:p>
          <a:p>
            <a:pPr>
              <a:buNone/>
            </a:pPr>
            <a:r>
              <a:rPr lang="en" sz="2000" dirty="0" smtClean="0"/>
              <a:t>Users : Common people</a:t>
            </a:r>
          </a:p>
          <a:p>
            <a:pPr>
              <a:buNone/>
            </a:pPr>
            <a:endParaRPr lang="en" sz="2000" dirty="0"/>
          </a:p>
          <a:p>
            <a:pPr>
              <a:buNone/>
            </a:pPr>
            <a:r>
              <a:rPr lang="en" dirty="0" smtClean="0"/>
              <a:t>Technologies Used:</a:t>
            </a:r>
          </a:p>
          <a:p>
            <a:r>
              <a:rPr lang="en" sz="1800" dirty="0" smtClean="0"/>
              <a:t>WebRTC technology for establishing connection between 2 clients</a:t>
            </a:r>
          </a:p>
          <a:p>
            <a:r>
              <a:rPr lang="en" sz="1800" dirty="0" smtClean="0"/>
              <a:t>Android Studio for Android App development</a:t>
            </a:r>
          </a:p>
          <a:p>
            <a:r>
              <a:rPr lang="en" sz="1800" dirty="0" smtClean="0"/>
              <a:t>Amazon Cognito for User management</a:t>
            </a:r>
            <a:endParaRPr lang="en" sz="1800" dirty="0"/>
          </a:p>
          <a:p>
            <a:pPr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110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12130"/>
            <a:ext cx="8520600" cy="763600"/>
          </a:xfrm>
        </p:spPr>
        <p:txBody>
          <a:bodyPr/>
          <a:lstStyle/>
          <a:p>
            <a:r>
              <a:rPr lang="en" dirty="0" smtClean="0"/>
              <a:t>System architecture</a:t>
            </a:r>
            <a:br>
              <a:rPr lang="en" dirty="0" smtClean="0"/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5396"/>
            <a:ext cx="8520600" cy="45552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8472457" y="5836384"/>
            <a:ext cx="548700" cy="524800"/>
          </a:xfrm>
        </p:spPr>
        <p:txBody>
          <a:bodyPr/>
          <a:lstStyle/>
          <a:p>
            <a:fld id="{00000000-1234-1234-1234-123412341234}" type="slidenum">
              <a:rPr lang="en" smtClean="0"/>
              <a:pPr/>
              <a:t>8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1121308" y="1674494"/>
            <a:ext cx="1087936" cy="54142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User 1</a:t>
            </a:r>
            <a:endParaRPr lang="en-IN" dirty="0"/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1151343" y="2505464"/>
            <a:ext cx="5806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121308" y="2796598"/>
            <a:ext cx="1087936" cy="46053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Account Creation</a:t>
            </a:r>
            <a:endParaRPr lang="en-IN" dirty="0"/>
          </a:p>
        </p:txBody>
      </p:sp>
      <p:cxnSp>
        <p:nvCxnSpPr>
          <p:cNvPr id="18" name="Straight Arrow Connector 17"/>
          <p:cNvCxnSpPr>
            <a:stCxn id="11" idx="3"/>
          </p:cNvCxnSpPr>
          <p:nvPr/>
        </p:nvCxnSpPr>
        <p:spPr>
          <a:xfrm flipV="1">
            <a:off x="2209244" y="2902594"/>
            <a:ext cx="407141" cy="1242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209244" y="3162897"/>
            <a:ext cx="407141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209244" y="3257136"/>
            <a:ext cx="407141" cy="3195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2209244" y="2595569"/>
            <a:ext cx="407141" cy="2010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616385" y="2395335"/>
            <a:ext cx="1067913" cy="28032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Username</a:t>
            </a:r>
            <a:endParaRPr lang="en-IN" dirty="0"/>
          </a:p>
        </p:txBody>
      </p:sp>
      <p:sp>
        <p:nvSpPr>
          <p:cNvPr id="26" name="Rectangle 25"/>
          <p:cNvSpPr/>
          <p:nvPr/>
        </p:nvSpPr>
        <p:spPr>
          <a:xfrm>
            <a:off x="2616385" y="2746540"/>
            <a:ext cx="1067913" cy="28032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Strong Password</a:t>
            </a:r>
            <a:endParaRPr lang="en-IN" sz="1050" dirty="0"/>
          </a:p>
        </p:txBody>
      </p:sp>
      <p:sp>
        <p:nvSpPr>
          <p:cNvPr id="27" name="Rectangle 26"/>
          <p:cNvSpPr/>
          <p:nvPr/>
        </p:nvSpPr>
        <p:spPr>
          <a:xfrm>
            <a:off x="2616385" y="3116972"/>
            <a:ext cx="1067913" cy="28032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Email</a:t>
            </a:r>
            <a:endParaRPr lang="en-IN" dirty="0"/>
          </a:p>
        </p:txBody>
      </p:sp>
      <p:sp>
        <p:nvSpPr>
          <p:cNvPr id="29" name="Rectangle 28"/>
          <p:cNvSpPr/>
          <p:nvPr/>
        </p:nvSpPr>
        <p:spPr>
          <a:xfrm>
            <a:off x="2616385" y="3436549"/>
            <a:ext cx="1067913" cy="28032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smtClean="0"/>
              <a:t>Valid Phone Number</a:t>
            </a:r>
            <a:endParaRPr lang="en-IN" sz="1000" dirty="0"/>
          </a:p>
        </p:txBody>
      </p:sp>
      <p:sp>
        <p:nvSpPr>
          <p:cNvPr id="31" name="Rectangle 30"/>
          <p:cNvSpPr/>
          <p:nvPr/>
        </p:nvSpPr>
        <p:spPr>
          <a:xfrm>
            <a:off x="5391845" y="1686731"/>
            <a:ext cx="1087936" cy="54142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User 2</a:t>
            </a:r>
            <a:endParaRPr lang="en-IN" dirty="0"/>
          </a:p>
        </p:txBody>
      </p:sp>
      <p:cxnSp>
        <p:nvCxnSpPr>
          <p:cNvPr id="32" name="Straight Arrow Connector 31"/>
          <p:cNvCxnSpPr/>
          <p:nvPr/>
        </p:nvCxnSpPr>
        <p:spPr>
          <a:xfrm rot="5400000">
            <a:off x="5421880" y="2517701"/>
            <a:ext cx="5806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391845" y="2808835"/>
            <a:ext cx="1087936" cy="46053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Account Creation</a:t>
            </a:r>
            <a:endParaRPr lang="en-IN" dirty="0"/>
          </a:p>
        </p:txBody>
      </p:sp>
      <p:cxnSp>
        <p:nvCxnSpPr>
          <p:cNvPr id="34" name="Straight Arrow Connector 33"/>
          <p:cNvCxnSpPr>
            <a:endCxn id="26" idx="3"/>
          </p:cNvCxnSpPr>
          <p:nvPr/>
        </p:nvCxnSpPr>
        <p:spPr>
          <a:xfrm rot="10800000">
            <a:off x="3684298" y="2886704"/>
            <a:ext cx="170754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3" idx="1"/>
            <a:endCxn id="27" idx="3"/>
          </p:cNvCxnSpPr>
          <p:nvPr/>
        </p:nvCxnSpPr>
        <p:spPr>
          <a:xfrm rot="10800000" flipV="1">
            <a:off x="3684299" y="3039104"/>
            <a:ext cx="1707547" cy="21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29" idx="3"/>
          </p:cNvCxnSpPr>
          <p:nvPr/>
        </p:nvCxnSpPr>
        <p:spPr>
          <a:xfrm rot="10800000" flipV="1">
            <a:off x="3684299" y="3164485"/>
            <a:ext cx="1707547" cy="4122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10800000">
            <a:off x="3684301" y="2607807"/>
            <a:ext cx="1707545" cy="2010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956783" y="3860377"/>
            <a:ext cx="1087936" cy="36709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Phone number Verification</a:t>
            </a:r>
            <a:endParaRPr lang="en-IN" sz="1050" dirty="0"/>
          </a:p>
        </p:txBody>
      </p:sp>
      <p:cxnSp>
        <p:nvCxnSpPr>
          <p:cNvPr id="55" name="Straight Arrow Connector 54"/>
          <p:cNvCxnSpPr>
            <a:stCxn id="11" idx="2"/>
            <a:endCxn id="51" idx="1"/>
          </p:cNvCxnSpPr>
          <p:nvPr/>
        </p:nvCxnSpPr>
        <p:spPr>
          <a:xfrm rot="16200000" flipH="1">
            <a:off x="1917635" y="3004776"/>
            <a:ext cx="786789" cy="12915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51" idx="3"/>
          </p:cNvCxnSpPr>
          <p:nvPr/>
        </p:nvCxnSpPr>
        <p:spPr>
          <a:xfrm rot="10800000" flipV="1">
            <a:off x="4044719" y="3269373"/>
            <a:ext cx="1895544" cy="7745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2616385" y="4627939"/>
            <a:ext cx="1942266" cy="79839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Video Chat</a:t>
            </a:r>
            <a:endParaRPr lang="en-IN" dirty="0"/>
          </a:p>
        </p:txBody>
      </p:sp>
      <p:cxnSp>
        <p:nvCxnSpPr>
          <p:cNvPr id="60" name="Straight Arrow Connector 59"/>
          <p:cNvCxnSpPr>
            <a:stCxn id="51" idx="2"/>
          </p:cNvCxnSpPr>
          <p:nvPr/>
        </p:nvCxnSpPr>
        <p:spPr>
          <a:xfrm rot="5400000">
            <a:off x="3300120" y="4427309"/>
            <a:ext cx="400469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300810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en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154981515"/>
      </p:ext>
    </p:extLst>
  </p:cSld>
  <p:clrMapOvr>
    <a:masterClrMapping/>
  </p:clrMapOvr>
</p:sld>
</file>

<file path=ppt/theme/theme1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3074</TotalTime>
  <Words>368</Words>
  <Application>Microsoft Macintosh PowerPoint</Application>
  <PresentationFormat>On-screen Show (4:3)</PresentationFormat>
  <Paragraphs>65</Paragraphs>
  <Slides>9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1_Blank Presentation</vt:lpstr>
      <vt:lpstr>Blank Presentation</vt:lpstr>
      <vt:lpstr>Peer To Peer Video Chat</vt:lpstr>
      <vt:lpstr>Product Highlights</vt:lpstr>
      <vt:lpstr>Demonstration</vt:lpstr>
      <vt:lpstr>Test results</vt:lpstr>
      <vt:lpstr>Lessons Learned</vt:lpstr>
      <vt:lpstr>Lessons Learned</vt:lpstr>
      <vt:lpstr>Slides to be included but not presented</vt:lpstr>
      <vt:lpstr>System architecture 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Peer To Peer Video Chat</dc:title>
  <cp:lastModifiedBy>Deepak</cp:lastModifiedBy>
  <cp:revision>115</cp:revision>
  <dcterms:modified xsi:type="dcterms:W3CDTF">2016-12-12T18:03:27Z</dcterms:modified>
</cp:coreProperties>
</file>