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F22D-8D62-4F29-A252-67FDEC0C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9611A-052A-41C9-ADF9-C5E97C3BB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6594-69AB-4F16-9F3A-8E21DC7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3AB8-83D9-43DB-A59C-C82F018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002F-E25D-4EFE-8BB8-A2E8E49C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D6C7-39AC-4D3E-93BC-00F9A6AB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ADE-99D1-4B60-A54F-3C1E43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FB17-3D29-4917-A1CB-D492B7D3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617C-FA6B-4FB7-BC8C-4249249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6DB1-6713-467D-BDCF-D6D04595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6540A-0E6E-4003-99B2-178E7CEB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1E20-9189-48E9-B8D3-F74484A28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3BDA-374D-49EA-81B9-C117F06F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4808-2D65-4928-A8B5-9C0F1AA3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789E-BF10-45C5-B062-365E45DE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5C56-68D9-4F7F-910E-85B02D9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ED8C-4557-4B9D-AFFA-64AE21FB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6206-4FF3-4475-91E4-122F8274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8429-ADFC-4497-A82F-EEB5382B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A9F-0A2D-4E3D-8BCA-B18CC4F8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02B-41FF-405C-B67D-AEE9A7F4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5D75-D358-4C71-8DF0-864CE572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5045-4942-421C-9074-4AC60B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D77C-1F2E-4340-B37A-2319075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AAEB-6AD7-4BC2-9110-E5785704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12B0-D0D7-4461-BF07-E6DD97A8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CD7A-A4AA-4898-B544-E35E2206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2D1A-F95D-4DA3-94A8-DC61BC5D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FDF1-24B2-4DB5-B373-A6C00B1B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B576-EF93-42E7-9F09-4D91FB7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0C88-855A-4E6E-BB7A-FA10D7D5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E81-E468-4AB4-9D14-D0CBCA08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0B71-34A7-4D1F-B68E-A5C6D049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12C2A-29F5-4CA1-93CB-3CCAB4C4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A3F6-624D-4E17-8CA2-9931FA48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209FD-C2E2-4E3E-BE8C-52635ED8E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2B8CF-55A4-4C8A-A126-7B3DB0FA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752D4-0285-478D-B8B8-7E75CE27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61DF6-D8F2-415F-B3B4-19B9F76C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F019-6430-418F-971E-4065F148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4BE8A-7479-4598-A4AB-445397AF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FC95-0BD6-42E7-A0CE-977C3495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1B40-1C15-4200-BE01-16C6A44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AE328-892F-4B97-9BE0-7002A3F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4BAD9-542E-4505-99DD-B96FC962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0D45-57C9-4BC9-84D8-6E94446F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8D45-3B91-463F-9018-DA89E1E0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9928-E56D-4716-8451-98517FCC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6EC7-7650-4E88-8A20-008ACAAB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B776-4932-4CE5-8620-E4EC58A2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A2D5-609F-49DF-90E8-0EF9FF40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C0C1-8673-4C93-8C4C-B99ACADA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379B-A78B-482D-AFDD-0D527DD1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7BD5-BEA7-4250-B282-DC65C6A3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3920-CBA2-48C0-AB0C-DBBF51FA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AADB-3A3B-488F-8B1D-78B09E01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A3674-A474-40F6-9002-0849BD5C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76D6-4125-4E79-A21E-1B7C0FF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02512-3985-49A4-9783-6B3AC236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D73F-F46C-444C-A6C9-87461D6B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4685-9D34-4E38-882B-1B09CD60C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38F2-B9BA-4E12-824C-108A07FC588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5DE2-351C-4102-A181-77C2DDB6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C44C-34A5-4C1D-8978-CE4BF257E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465B-0D5F-4ADB-AC5C-DD17B7666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7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9">
            <a:extLst>
              <a:ext uri="{FF2B5EF4-FFF2-40B4-BE49-F238E27FC236}">
                <a16:creationId xmlns:a16="http://schemas.microsoft.com/office/drawing/2014/main" id="{D786CAB3-95CE-4585-8B47-4B18B374E8CE}"/>
              </a:ext>
            </a:extLst>
          </p:cNvPr>
          <p:cNvSpPr/>
          <p:nvPr/>
        </p:nvSpPr>
        <p:spPr>
          <a:xfrm>
            <a:off x="5735660" y="7378390"/>
            <a:ext cx="3002933" cy="105871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E36FE-310F-4E93-ADFA-065914F3B767}"/>
              </a:ext>
            </a:extLst>
          </p:cNvPr>
          <p:cNvSpPr txBox="1">
            <a:spLocks/>
          </p:cNvSpPr>
          <p:nvPr/>
        </p:nvSpPr>
        <p:spPr>
          <a:xfrm>
            <a:off x="366714" y="224367"/>
            <a:ext cx="8410575" cy="61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Candara" panose="020E0502030303020204" pitchFamily="34" charset="0"/>
              </a:rPr>
              <a:t>Streaming added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DCD3F94-6A18-4CEE-AB32-54A67B4216B4}"/>
              </a:ext>
            </a:extLst>
          </p:cNvPr>
          <p:cNvSpPr/>
          <p:nvPr/>
        </p:nvSpPr>
        <p:spPr>
          <a:xfrm>
            <a:off x="1949467" y="1295401"/>
            <a:ext cx="8985154" cy="371248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7" name="Picture 6" descr="Users.png">
            <a:extLst>
              <a:ext uri="{FF2B5EF4-FFF2-40B4-BE49-F238E27FC236}">
                <a16:creationId xmlns:a16="http://schemas.microsoft.com/office/drawing/2014/main" id="{3C75F824-DC6E-480F-8D55-71E6651F5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713" y="1994386"/>
            <a:ext cx="544222" cy="54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C245F-2851-42E6-9E38-B663F4C81625}"/>
              </a:ext>
            </a:extLst>
          </p:cNvPr>
          <p:cNvSpPr txBox="1"/>
          <p:nvPr/>
        </p:nvSpPr>
        <p:spPr>
          <a:xfrm>
            <a:off x="11085535" y="2514933"/>
            <a:ext cx="471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Calibri"/>
                <a:cs typeface="Calibri"/>
              </a:rPr>
              <a:t>Users</a:t>
            </a:r>
          </a:p>
        </p:txBody>
      </p:sp>
      <p:sp>
        <p:nvSpPr>
          <p:cNvPr id="9" name="Left-Right Arrow 2">
            <a:extLst>
              <a:ext uri="{FF2B5EF4-FFF2-40B4-BE49-F238E27FC236}">
                <a16:creationId xmlns:a16="http://schemas.microsoft.com/office/drawing/2014/main" id="{90169706-D0CF-41D9-85F1-6CFD67D9A7F7}"/>
              </a:ext>
            </a:extLst>
          </p:cNvPr>
          <p:cNvSpPr/>
          <p:nvPr/>
        </p:nvSpPr>
        <p:spPr>
          <a:xfrm>
            <a:off x="10692548" y="2229823"/>
            <a:ext cx="358373" cy="182321"/>
          </a:xfrm>
          <a:prstGeom prst="left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10" name="Picture 9" descr="VPC-Cloud.png">
            <a:extLst>
              <a:ext uri="{FF2B5EF4-FFF2-40B4-BE49-F238E27FC236}">
                <a16:creationId xmlns:a16="http://schemas.microsoft.com/office/drawing/2014/main" id="{151E903A-24C4-438D-844D-DF9961B4E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90" y="1072393"/>
            <a:ext cx="428009" cy="42800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AE25BC1-276B-41BD-BA5B-C2F78E4BF444}"/>
              </a:ext>
            </a:extLst>
          </p:cNvPr>
          <p:cNvGrpSpPr/>
          <p:nvPr/>
        </p:nvGrpSpPr>
        <p:grpSpPr>
          <a:xfrm>
            <a:off x="4872479" y="5314601"/>
            <a:ext cx="720596" cy="758107"/>
            <a:chOff x="4056557" y="7611557"/>
            <a:chExt cx="720596" cy="758107"/>
          </a:xfrm>
        </p:grpSpPr>
        <p:pic>
          <p:nvPicPr>
            <p:cNvPr id="11" name="Picture 10" descr="S3.png">
              <a:extLst>
                <a:ext uri="{FF2B5EF4-FFF2-40B4-BE49-F238E27FC236}">
                  <a16:creationId xmlns:a16="http://schemas.microsoft.com/office/drawing/2014/main" id="{C247CE91-900F-4885-B6A9-6F47BE8E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885" y="7611557"/>
              <a:ext cx="630650" cy="6306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7A58E-333A-4E74-B079-7986C7AF0F85}"/>
                </a:ext>
              </a:extLst>
            </p:cNvPr>
            <p:cNvSpPr txBox="1"/>
            <p:nvPr/>
          </p:nvSpPr>
          <p:spPr>
            <a:xfrm>
              <a:off x="4056557" y="8215776"/>
              <a:ext cx="72059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  <a:cs typeface="Calibri"/>
                </a:rPr>
                <a:t>Amazon S3</a:t>
              </a:r>
            </a:p>
          </p:txBody>
        </p:sp>
      </p:grpSp>
      <p:sp>
        <p:nvSpPr>
          <p:cNvPr id="13" name="Rounded Rectangle 66">
            <a:extLst>
              <a:ext uri="{FF2B5EF4-FFF2-40B4-BE49-F238E27FC236}">
                <a16:creationId xmlns:a16="http://schemas.microsoft.com/office/drawing/2014/main" id="{1D0199C1-AF45-49DC-9A05-EE415526EF6C}"/>
              </a:ext>
            </a:extLst>
          </p:cNvPr>
          <p:cNvSpPr/>
          <p:nvPr/>
        </p:nvSpPr>
        <p:spPr>
          <a:xfrm>
            <a:off x="2414098" y="7376243"/>
            <a:ext cx="3232133" cy="106086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Left-Right Arrow 68">
            <a:extLst>
              <a:ext uri="{FF2B5EF4-FFF2-40B4-BE49-F238E27FC236}">
                <a16:creationId xmlns:a16="http://schemas.microsoft.com/office/drawing/2014/main" id="{791D3890-C468-4690-A69D-AA7F29EE4A80}"/>
              </a:ext>
            </a:extLst>
          </p:cNvPr>
          <p:cNvSpPr/>
          <p:nvPr/>
        </p:nvSpPr>
        <p:spPr>
          <a:xfrm rot="5400000">
            <a:off x="4097935" y="7124081"/>
            <a:ext cx="647440" cy="315547"/>
          </a:xfrm>
          <a:prstGeom prst="left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ounded Rectangle 65">
            <a:extLst>
              <a:ext uri="{FF2B5EF4-FFF2-40B4-BE49-F238E27FC236}">
                <a16:creationId xmlns:a16="http://schemas.microsoft.com/office/drawing/2014/main" id="{E1B0281C-DB48-4323-B11A-0672DD5D3EB4}"/>
              </a:ext>
            </a:extLst>
          </p:cNvPr>
          <p:cNvSpPr/>
          <p:nvPr/>
        </p:nvSpPr>
        <p:spPr>
          <a:xfrm>
            <a:off x="130514" y="3302970"/>
            <a:ext cx="1125520" cy="29454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8F31D1E7-3CDF-4976-AD1D-8DA6E761C7B4}"/>
              </a:ext>
            </a:extLst>
          </p:cNvPr>
          <p:cNvSpPr/>
          <p:nvPr/>
        </p:nvSpPr>
        <p:spPr>
          <a:xfrm>
            <a:off x="-1796093" y="5310197"/>
            <a:ext cx="755920" cy="346819"/>
          </a:xfrm>
          <a:prstGeom prst="flowChartMultidocumen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BF09E-BC45-47EA-A41D-119499BEA9DD}"/>
              </a:ext>
            </a:extLst>
          </p:cNvPr>
          <p:cNvSpPr txBox="1"/>
          <p:nvPr/>
        </p:nvSpPr>
        <p:spPr>
          <a:xfrm>
            <a:off x="-63178" y="582590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Corporate Data Center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B78939A-481E-4C05-9E71-C49EFC08DB6A}"/>
              </a:ext>
            </a:extLst>
          </p:cNvPr>
          <p:cNvSpPr/>
          <p:nvPr/>
        </p:nvSpPr>
        <p:spPr>
          <a:xfrm>
            <a:off x="287221" y="3704263"/>
            <a:ext cx="785102" cy="660551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HR DB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3F1E4B2-9557-4FEC-B4D9-A61AA68CC55C}"/>
              </a:ext>
            </a:extLst>
          </p:cNvPr>
          <p:cNvSpPr/>
          <p:nvPr/>
        </p:nvSpPr>
        <p:spPr>
          <a:xfrm>
            <a:off x="279949" y="4522678"/>
            <a:ext cx="785102" cy="65324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ICRES DB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40DAB9-39C8-4EDC-ACCD-D2FEC31F5A40}"/>
              </a:ext>
            </a:extLst>
          </p:cNvPr>
          <p:cNvGrpSpPr/>
          <p:nvPr/>
        </p:nvGrpSpPr>
        <p:grpSpPr>
          <a:xfrm>
            <a:off x="12758557" y="4772702"/>
            <a:ext cx="1731955" cy="971523"/>
            <a:chOff x="4876800" y="2533677"/>
            <a:chExt cx="1731955" cy="971523"/>
          </a:xfrm>
        </p:grpSpPr>
        <p:pic>
          <p:nvPicPr>
            <p:cNvPr id="21" name="Picture 20" descr="EC2-Instance.png">
              <a:extLst>
                <a:ext uri="{FF2B5EF4-FFF2-40B4-BE49-F238E27FC236}">
                  <a16:creationId xmlns:a16="http://schemas.microsoft.com/office/drawing/2014/main" id="{411A3784-BF09-4795-8D62-6721D241D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115" y="2533677"/>
              <a:ext cx="731520" cy="7315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4CBAC4-C5F5-4BDE-BAB9-B7B22B4717DA}"/>
                </a:ext>
              </a:extLst>
            </p:cNvPr>
            <p:cNvSpPr txBox="1"/>
            <p:nvPr/>
          </p:nvSpPr>
          <p:spPr>
            <a:xfrm>
              <a:off x="4876800" y="3197423"/>
              <a:ext cx="1731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  <a:cs typeface="Calibri"/>
                </a:rPr>
                <a:t>Ad-hoc </a:t>
              </a:r>
            </a:p>
            <a:p>
              <a:pPr algn="ctr"/>
              <a:r>
                <a:rPr lang="en-US" sz="1000" dirty="0">
                  <a:latin typeface="Calibri"/>
                  <a:cs typeface="Calibri"/>
                </a:rPr>
                <a:t>Analysis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F4465B-135A-4F56-A64E-81E428169DD9}"/>
              </a:ext>
            </a:extLst>
          </p:cNvPr>
          <p:cNvGrpSpPr/>
          <p:nvPr/>
        </p:nvGrpSpPr>
        <p:grpSpPr>
          <a:xfrm>
            <a:off x="13242202" y="3454498"/>
            <a:ext cx="1731955" cy="963776"/>
            <a:chOff x="4897445" y="3535001"/>
            <a:chExt cx="1731955" cy="963776"/>
          </a:xfrm>
        </p:grpSpPr>
        <p:pic>
          <p:nvPicPr>
            <p:cNvPr id="24" name="Picture 23" descr="EC2-Instance.png">
              <a:extLst>
                <a:ext uri="{FF2B5EF4-FFF2-40B4-BE49-F238E27FC236}">
                  <a16:creationId xmlns:a16="http://schemas.microsoft.com/office/drawing/2014/main" id="{7FDC43DD-7C47-4C38-9EC0-066101EEE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697" y="3535001"/>
              <a:ext cx="731520" cy="7315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8035D5-878B-4CCB-B719-1EDD9F65D59D}"/>
                </a:ext>
              </a:extLst>
            </p:cNvPr>
            <p:cNvSpPr txBox="1"/>
            <p:nvPr/>
          </p:nvSpPr>
          <p:spPr>
            <a:xfrm>
              <a:off x="4897445" y="4191000"/>
              <a:ext cx="173195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  <a:cs typeface="Calibri"/>
                </a:rPr>
                <a:t>Advanced </a:t>
              </a:r>
            </a:p>
            <a:p>
              <a:pPr algn="ctr"/>
              <a:r>
                <a:rPr lang="en-US" sz="1000" dirty="0">
                  <a:latin typeface="Calibri"/>
                  <a:cs typeface="Calibri"/>
                </a:rPr>
                <a:t>Analytics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82C7A9-F82B-46A7-84AE-BCFAF9892B88}"/>
              </a:ext>
            </a:extLst>
          </p:cNvPr>
          <p:cNvGrpSpPr/>
          <p:nvPr/>
        </p:nvGrpSpPr>
        <p:grpSpPr>
          <a:xfrm>
            <a:off x="6679533" y="3787280"/>
            <a:ext cx="877127" cy="945488"/>
            <a:chOff x="5524500" y="3028861"/>
            <a:chExt cx="1485900" cy="151792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FCDB45-7E49-415D-B372-97D22FA96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4050" y="3028861"/>
              <a:ext cx="895350" cy="838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27502B-CD26-4BE5-941D-4FC570C87D6B}"/>
                </a:ext>
              </a:extLst>
            </p:cNvPr>
            <p:cNvSpPr txBox="1"/>
            <p:nvPr/>
          </p:nvSpPr>
          <p:spPr>
            <a:xfrm>
              <a:off x="5524500" y="3855024"/>
              <a:ext cx="1485900" cy="69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Amazon Redshift</a:t>
              </a:r>
            </a:p>
          </p:txBody>
        </p:sp>
      </p:grpSp>
      <p:sp>
        <p:nvSpPr>
          <p:cNvPr id="29" name="Left-Right Arrow 106">
            <a:extLst>
              <a:ext uri="{FF2B5EF4-FFF2-40B4-BE49-F238E27FC236}">
                <a16:creationId xmlns:a16="http://schemas.microsoft.com/office/drawing/2014/main" id="{C707F0BE-1238-4929-AC2F-B0CFA24160DB}"/>
              </a:ext>
            </a:extLst>
          </p:cNvPr>
          <p:cNvSpPr/>
          <p:nvPr/>
        </p:nvSpPr>
        <p:spPr>
          <a:xfrm rot="5400000">
            <a:off x="7463205" y="7107249"/>
            <a:ext cx="613778" cy="315547"/>
          </a:xfrm>
          <a:prstGeom prst="left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0" name="Left-Right Arrow 107">
            <a:extLst>
              <a:ext uri="{FF2B5EF4-FFF2-40B4-BE49-F238E27FC236}">
                <a16:creationId xmlns:a16="http://schemas.microsoft.com/office/drawing/2014/main" id="{EFF7D7B8-077D-4F60-84DD-203B76BBAF65}"/>
              </a:ext>
            </a:extLst>
          </p:cNvPr>
          <p:cNvSpPr/>
          <p:nvPr/>
        </p:nvSpPr>
        <p:spPr>
          <a:xfrm rot="10800000">
            <a:off x="5401210" y="7613778"/>
            <a:ext cx="626021" cy="315547"/>
          </a:xfrm>
          <a:prstGeom prst="left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1" name="Right Arrow 43">
            <a:extLst>
              <a:ext uri="{FF2B5EF4-FFF2-40B4-BE49-F238E27FC236}">
                <a16:creationId xmlns:a16="http://schemas.microsoft.com/office/drawing/2014/main" id="{276B0BF8-41E8-4D37-96BB-400F795298E0}"/>
              </a:ext>
            </a:extLst>
          </p:cNvPr>
          <p:cNvSpPr/>
          <p:nvPr/>
        </p:nvSpPr>
        <p:spPr>
          <a:xfrm>
            <a:off x="1249715" y="4143331"/>
            <a:ext cx="1055346" cy="356878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7B9BE-6F2D-475C-B28A-3DDF865E710C}"/>
              </a:ext>
            </a:extLst>
          </p:cNvPr>
          <p:cNvGrpSpPr/>
          <p:nvPr/>
        </p:nvGrpSpPr>
        <p:grpSpPr>
          <a:xfrm>
            <a:off x="5524489" y="3928932"/>
            <a:ext cx="749248" cy="815918"/>
            <a:chOff x="9941092" y="2569426"/>
            <a:chExt cx="749248" cy="81591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C8948-75D9-42A9-9B4B-FAB779C6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526" y="2569426"/>
              <a:ext cx="467069" cy="49301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D5B354-21F9-4DFC-9CCF-F4E6FB0C0000}"/>
                </a:ext>
              </a:extLst>
            </p:cNvPr>
            <p:cNvSpPr txBox="1"/>
            <p:nvPr/>
          </p:nvSpPr>
          <p:spPr>
            <a:xfrm>
              <a:off x="9941092" y="3077567"/>
              <a:ext cx="7492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/>
                  <a:cs typeface="Calibri"/>
                </a:defRPr>
              </a:lvl1pPr>
            </a:lstStyle>
            <a:p>
              <a:r>
                <a:rPr lang="en-US" dirty="0"/>
                <a:t>Kinesis Firehose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474E5F-99FB-4AD5-A6A6-72A6C1845BAC}"/>
              </a:ext>
            </a:extLst>
          </p:cNvPr>
          <p:cNvGrpSpPr/>
          <p:nvPr/>
        </p:nvGrpSpPr>
        <p:grpSpPr>
          <a:xfrm>
            <a:off x="2743631" y="3639235"/>
            <a:ext cx="749248" cy="909200"/>
            <a:chOff x="9932594" y="1475510"/>
            <a:chExt cx="749248" cy="9092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96FC4CD-260E-4955-80E5-F141AE78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8630" y="1475510"/>
              <a:ext cx="589477" cy="59827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EFF873-372F-4FC8-AC11-0962A7F2B271}"/>
                </a:ext>
              </a:extLst>
            </p:cNvPr>
            <p:cNvSpPr txBox="1"/>
            <p:nvPr/>
          </p:nvSpPr>
          <p:spPr>
            <a:xfrm>
              <a:off x="9932594" y="2076933"/>
              <a:ext cx="7492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/>
                  <a:cs typeface="Calibri"/>
                </a:defRPr>
              </a:lvl1pPr>
            </a:lstStyle>
            <a:p>
              <a:r>
                <a:rPr lang="en-US" dirty="0"/>
                <a:t>Kinesis Analytics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729EE-84DD-4BED-8468-5655DD209E93}"/>
              </a:ext>
            </a:extLst>
          </p:cNvPr>
          <p:cNvGrpSpPr/>
          <p:nvPr/>
        </p:nvGrpSpPr>
        <p:grpSpPr>
          <a:xfrm>
            <a:off x="5092665" y="1394390"/>
            <a:ext cx="825006" cy="834812"/>
            <a:chOff x="9903214" y="4786522"/>
            <a:chExt cx="825006" cy="83481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99A71E3-CBC7-43D6-8E38-D0567C82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326" y="4786522"/>
              <a:ext cx="544781" cy="65373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0A55F3-F582-46CC-9391-3786D3651454}"/>
                </a:ext>
              </a:extLst>
            </p:cNvPr>
            <p:cNvSpPr txBox="1"/>
            <p:nvPr/>
          </p:nvSpPr>
          <p:spPr>
            <a:xfrm>
              <a:off x="9903214" y="5467446"/>
              <a:ext cx="82500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/>
                  <a:cs typeface="Calibri"/>
                </a:defRPr>
              </a:lvl1pPr>
            </a:lstStyle>
            <a:p>
              <a:r>
                <a:rPr lang="en-US" dirty="0"/>
                <a:t>AWS Lambda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880DD0-69DC-4B9B-86BC-3EBAC6DBC2F9}"/>
              </a:ext>
            </a:extLst>
          </p:cNvPr>
          <p:cNvGrpSpPr/>
          <p:nvPr/>
        </p:nvGrpSpPr>
        <p:grpSpPr>
          <a:xfrm>
            <a:off x="13223629" y="0"/>
            <a:ext cx="801813" cy="941200"/>
            <a:chOff x="4304230" y="1586764"/>
            <a:chExt cx="1485900" cy="157591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C172AD8-91A6-4F6D-A2D3-1AF1CAD4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4121" y="1586764"/>
              <a:ext cx="847726" cy="100965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8FFC01-BBDC-4AE2-BE61-2C9F05F826C0}"/>
                </a:ext>
              </a:extLst>
            </p:cNvPr>
            <p:cNvSpPr txBox="1"/>
            <p:nvPr/>
          </p:nvSpPr>
          <p:spPr>
            <a:xfrm>
              <a:off x="4304230" y="2466980"/>
              <a:ext cx="1485900" cy="695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Amazon </a:t>
              </a:r>
              <a:r>
                <a:rPr lang="en-US" sz="1000" dirty="0" err="1"/>
                <a:t>DynamoDB</a:t>
              </a:r>
              <a:endParaRPr lang="en-US" sz="1000" dirty="0"/>
            </a:p>
          </p:txBody>
        </p:sp>
      </p:grpSp>
      <p:sp>
        <p:nvSpPr>
          <p:cNvPr id="44" name="Striped Right Arrow 6">
            <a:extLst>
              <a:ext uri="{FF2B5EF4-FFF2-40B4-BE49-F238E27FC236}">
                <a16:creationId xmlns:a16="http://schemas.microsoft.com/office/drawing/2014/main" id="{2B9015C7-6E1B-4F73-8EB1-5C808F74D785}"/>
              </a:ext>
            </a:extLst>
          </p:cNvPr>
          <p:cNvSpPr/>
          <p:nvPr/>
        </p:nvSpPr>
        <p:spPr>
          <a:xfrm>
            <a:off x="1348819" y="2073383"/>
            <a:ext cx="853444" cy="305021"/>
          </a:xfrm>
          <a:prstGeom prst="stripedRightArrow">
            <a:avLst>
              <a:gd name="adj1" fmla="val 58327"/>
              <a:gd name="adj2" fmla="val 5000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082F77-C876-48DB-BF85-F6E894F32F92}"/>
              </a:ext>
            </a:extLst>
          </p:cNvPr>
          <p:cNvSpPr txBox="1"/>
          <p:nvPr/>
        </p:nvSpPr>
        <p:spPr>
          <a:xfrm>
            <a:off x="6760287" y="2237979"/>
            <a:ext cx="77480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Calibri"/>
                <a:cs typeface="Calibri"/>
              </a:rPr>
              <a:t>Real time alerts</a:t>
            </a:r>
          </a:p>
        </p:txBody>
      </p:sp>
      <p:cxnSp>
        <p:nvCxnSpPr>
          <p:cNvPr id="46" name="Straight Arrow Connector 90">
            <a:extLst>
              <a:ext uri="{FF2B5EF4-FFF2-40B4-BE49-F238E27FC236}">
                <a16:creationId xmlns:a16="http://schemas.microsoft.com/office/drawing/2014/main" id="{D6886692-A945-42C5-9D74-AC24B8E446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75052" y="2391868"/>
            <a:ext cx="2774871" cy="1783573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228098-7359-448D-981A-428B703E4EC3}"/>
              </a:ext>
            </a:extLst>
          </p:cNvPr>
          <p:cNvCxnSpPr/>
          <p:nvPr/>
        </p:nvCxnSpPr>
        <p:spPr>
          <a:xfrm>
            <a:off x="13499356" y="2585587"/>
            <a:ext cx="1344" cy="174999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0">
            <a:extLst>
              <a:ext uri="{FF2B5EF4-FFF2-40B4-BE49-F238E27FC236}">
                <a16:creationId xmlns:a16="http://schemas.microsoft.com/office/drawing/2014/main" id="{108AB47B-E980-4083-8A7B-36981C4BAEC2}"/>
              </a:ext>
            </a:extLst>
          </p:cNvPr>
          <p:cNvCxnSpPr>
            <a:cxnSpLocks/>
            <a:stCxn id="51" idx="2"/>
            <a:endCxn id="36" idx="0"/>
          </p:cNvCxnSpPr>
          <p:nvPr/>
        </p:nvCxnSpPr>
        <p:spPr>
          <a:xfrm rot="16200000" flipH="1">
            <a:off x="2267983" y="2802811"/>
            <a:ext cx="1213801" cy="45904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10">
            <a:extLst>
              <a:ext uri="{FF2B5EF4-FFF2-40B4-BE49-F238E27FC236}">
                <a16:creationId xmlns:a16="http://schemas.microsoft.com/office/drawing/2014/main" id="{D57C4499-3A30-4E00-AAEE-7E9DA493770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876623" y="1675320"/>
            <a:ext cx="2424085" cy="506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673897-845A-4717-BABB-6864D8EC6A3A}"/>
              </a:ext>
            </a:extLst>
          </p:cNvPr>
          <p:cNvGrpSpPr/>
          <p:nvPr/>
        </p:nvGrpSpPr>
        <p:grpSpPr>
          <a:xfrm>
            <a:off x="2298752" y="1937214"/>
            <a:ext cx="749248" cy="814399"/>
            <a:chOff x="9941092" y="3649266"/>
            <a:chExt cx="749248" cy="81439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D074238-E615-41F6-BB8E-390A2102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438" y="3649266"/>
              <a:ext cx="462525" cy="48822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7C2318-DC42-4FE8-B7AB-911554F27F93}"/>
                </a:ext>
              </a:extLst>
            </p:cNvPr>
            <p:cNvSpPr txBox="1"/>
            <p:nvPr/>
          </p:nvSpPr>
          <p:spPr>
            <a:xfrm>
              <a:off x="9941092" y="4155888"/>
              <a:ext cx="74924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/>
                  <a:cs typeface="Calibri"/>
                </a:defRPr>
              </a:lvl1pPr>
            </a:lstStyle>
            <a:p>
              <a:r>
                <a:rPr lang="en-US" dirty="0"/>
                <a:t>Kinesis Streams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59CCDC-79A7-4ED8-9861-E9AE655055F7}"/>
              </a:ext>
            </a:extLst>
          </p:cNvPr>
          <p:cNvSpPr txBox="1"/>
          <p:nvPr/>
        </p:nvSpPr>
        <p:spPr>
          <a:xfrm>
            <a:off x="1256034" y="2141128"/>
            <a:ext cx="774803" cy="15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Calibri"/>
                <a:cs typeface="Calibri"/>
              </a:rPr>
              <a:t>Streaming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BCDA78-ABA9-4570-B809-05B7184BAD80}"/>
              </a:ext>
            </a:extLst>
          </p:cNvPr>
          <p:cNvSpPr txBox="1"/>
          <p:nvPr/>
        </p:nvSpPr>
        <p:spPr>
          <a:xfrm>
            <a:off x="1249364" y="4248318"/>
            <a:ext cx="774803" cy="15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Calibri"/>
                <a:cs typeface="Calibri"/>
              </a:rPr>
              <a:t>Batch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CADF97-E699-4D9C-AEF0-73AA76E439C9}"/>
              </a:ext>
            </a:extLst>
          </p:cNvPr>
          <p:cNvGrpSpPr/>
          <p:nvPr/>
        </p:nvGrpSpPr>
        <p:grpSpPr>
          <a:xfrm>
            <a:off x="6658691" y="1461640"/>
            <a:ext cx="894752" cy="642203"/>
            <a:chOff x="6197427" y="2526633"/>
            <a:chExt cx="894752" cy="64220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389542-9C29-4F6B-B8E8-61E8FF8AF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03" y="2526633"/>
              <a:ext cx="521367" cy="52136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D3BA53-3B0F-4440-8C71-D953899FFAFE}"/>
                </a:ext>
              </a:extLst>
            </p:cNvPr>
            <p:cNvSpPr txBox="1"/>
            <p:nvPr/>
          </p:nvSpPr>
          <p:spPr>
            <a:xfrm>
              <a:off x="6197427" y="3013204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SNS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93162A-A86B-404D-82C4-035C5CBEE641}"/>
              </a:ext>
            </a:extLst>
          </p:cNvPr>
          <p:cNvCxnSpPr>
            <a:stCxn id="39" idx="3"/>
            <a:endCxn id="56" idx="1"/>
          </p:cNvCxnSpPr>
          <p:nvPr/>
        </p:nvCxnSpPr>
        <p:spPr>
          <a:xfrm>
            <a:off x="5777558" y="1721259"/>
            <a:ext cx="1075609" cy="106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Kinsa plans to add more patient engagement services for connected ...">
            <a:extLst>
              <a:ext uri="{FF2B5EF4-FFF2-40B4-BE49-F238E27FC236}">
                <a16:creationId xmlns:a16="http://schemas.microsoft.com/office/drawing/2014/main" id="{87DE6A5A-3A83-4DF4-9B8C-5AC0EA66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8" y="1021697"/>
            <a:ext cx="939240" cy="96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hina PC USB Connected Optional Temperature Instrument Infrared ...">
            <a:extLst>
              <a:ext uri="{FF2B5EF4-FFF2-40B4-BE49-F238E27FC236}">
                <a16:creationId xmlns:a16="http://schemas.microsoft.com/office/drawing/2014/main" id="{E1B61B64-DC20-4DA1-8301-49AABE3A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2" y="2081550"/>
            <a:ext cx="770153" cy="7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Testo 845 Infrared Thermometer, 75:1 Optics, External TC Connection">
            <a:extLst>
              <a:ext uri="{FF2B5EF4-FFF2-40B4-BE49-F238E27FC236}">
                <a16:creationId xmlns:a16="http://schemas.microsoft.com/office/drawing/2014/main" id="{01380C52-151C-4351-8FE0-B314D36D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23" y="1694636"/>
            <a:ext cx="804897" cy="8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1563DB-A95F-4B8D-B031-DF6FDF60D9D3}"/>
              </a:ext>
            </a:extLst>
          </p:cNvPr>
          <p:cNvGrpSpPr/>
          <p:nvPr/>
        </p:nvGrpSpPr>
        <p:grpSpPr>
          <a:xfrm>
            <a:off x="2008445" y="2470340"/>
            <a:ext cx="1906749" cy="1025118"/>
            <a:chOff x="2008445" y="2470340"/>
            <a:chExt cx="1906749" cy="10251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1D7720-CFE6-4D34-B1BD-E64FABB739B1}"/>
                </a:ext>
              </a:extLst>
            </p:cNvPr>
            <p:cNvSpPr txBox="1"/>
            <p:nvPr/>
          </p:nvSpPr>
          <p:spPr>
            <a:xfrm>
              <a:off x="2008445" y="3187681"/>
              <a:ext cx="1906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4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DB63003-A618-4AE1-A967-1A0BB3694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6219" y="2470340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Kallarakal, Siji</dc:creator>
  <cp:lastModifiedBy>Kallarakal, Siji</cp:lastModifiedBy>
  <cp:revision>2</cp:revision>
  <dcterms:created xsi:type="dcterms:W3CDTF">2020-05-30T14:43:31Z</dcterms:created>
  <dcterms:modified xsi:type="dcterms:W3CDTF">2020-05-30T14:50:50Z</dcterms:modified>
</cp:coreProperties>
</file>