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2.xml" ContentType="application/vnd.openxmlformats-officedocument.drawingml.chartshape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0" r:id="rId1"/>
  </p:sldMasterIdLst>
  <p:notesMasterIdLst>
    <p:notesMasterId r:id="rId17"/>
  </p:notesMasterIdLst>
  <p:sldIdLst>
    <p:sldId id="256" r:id="rId2"/>
    <p:sldId id="257" r:id="rId3"/>
    <p:sldId id="258" r:id="rId4"/>
    <p:sldId id="271" r:id="rId5"/>
    <p:sldId id="265" r:id="rId6"/>
    <p:sldId id="275" r:id="rId7"/>
    <p:sldId id="259" r:id="rId8"/>
    <p:sldId id="267" r:id="rId9"/>
    <p:sldId id="261" r:id="rId10"/>
    <p:sldId id="262" r:id="rId11"/>
    <p:sldId id="270" r:id="rId12"/>
    <p:sldId id="266" r:id="rId13"/>
    <p:sldId id="260" r:id="rId14"/>
    <p:sldId id="268"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59"/>
    <p:restoredTop sz="94714"/>
  </p:normalViewPr>
  <p:slideViewPr>
    <p:cSldViewPr snapToGrid="0">
      <p:cViewPr varScale="1">
        <p:scale>
          <a:sx n="112" d="100"/>
          <a:sy n="112" d="100"/>
        </p:scale>
        <p:origin x="4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2"/>
                </a:solidFill>
                <a:latin typeface="+mn-lt"/>
                <a:ea typeface="+mn-ea"/>
                <a:cs typeface="+mn-cs"/>
              </a:defRPr>
            </a:pPr>
            <a:r>
              <a:rPr lang="en-US" dirty="0">
                <a:solidFill>
                  <a:schemeClr val="bg2"/>
                </a:solidFill>
              </a:rPr>
              <a:t>License</a:t>
            </a:r>
            <a:r>
              <a:rPr lang="en-US" baseline="0" dirty="0">
                <a:solidFill>
                  <a:schemeClr val="bg2"/>
                </a:solidFill>
              </a:rPr>
              <a:t> Commit Counts</a:t>
            </a:r>
            <a:endParaRPr lang="en-US" dirty="0">
              <a:solidFill>
                <a:schemeClr val="bg2"/>
              </a:solidFill>
            </a:endParaRPr>
          </a:p>
        </c:rich>
      </c:tx>
      <c:overlay val="0"/>
      <c:spPr>
        <a:noFill/>
        <a:ln>
          <a:solidFill>
            <a:schemeClr val="bg1"/>
          </a:solidFill>
        </a:ln>
        <a:effectLst/>
      </c:spPr>
      <c:txPr>
        <a:bodyPr rot="0" spcFirstLastPara="1" vertOverflow="ellipsis" vert="horz" wrap="square" anchor="ctr" anchorCtr="1"/>
        <a:lstStyle/>
        <a:p>
          <a:pPr>
            <a:defRPr sz="1862" b="0" i="0" u="none" strike="noStrike" kern="1200" spc="0" baseline="0">
              <a:solidFill>
                <a:schemeClr val="bg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count</c:v>
                </c:pt>
              </c:strCache>
            </c:strRef>
          </c:tx>
          <c:spPr>
            <a:solidFill>
              <a:schemeClr val="accent1"/>
            </a:solidFill>
            <a:ln>
              <a:noFill/>
            </a:ln>
            <a:effectLst/>
          </c:spPr>
          <c:invertIfNegative val="0"/>
          <c:cat>
            <c:strRef>
              <c:f>Sheet1!$A$2:$A$6</c:f>
              <c:strCache>
                <c:ptCount val="5"/>
                <c:pt idx="0">
                  <c:v>gpl-2.0</c:v>
                </c:pt>
                <c:pt idx="1">
                  <c:v>mit</c:v>
                </c:pt>
                <c:pt idx="2">
                  <c:v>apache-2.0</c:v>
                </c:pt>
                <c:pt idx="3">
                  <c:v>gpl-3.0</c:v>
                </c:pt>
                <c:pt idx="4">
                  <c:v>bsd-3-clause</c:v>
                </c:pt>
              </c:strCache>
            </c:strRef>
          </c:cat>
          <c:val>
            <c:numRef>
              <c:f>Sheet1!$B$2:$B$6</c:f>
              <c:numCache>
                <c:formatCode>General</c:formatCode>
                <c:ptCount val="5"/>
                <c:pt idx="0">
                  <c:v>19122759</c:v>
                </c:pt>
                <c:pt idx="1">
                  <c:v>3720500</c:v>
                </c:pt>
                <c:pt idx="2">
                  <c:v>3142465</c:v>
                </c:pt>
                <c:pt idx="3">
                  <c:v>1608828</c:v>
                </c:pt>
                <c:pt idx="4">
                  <c:v>1297563</c:v>
                </c:pt>
              </c:numCache>
            </c:numRef>
          </c:val>
          <c:extLst>
            <c:ext xmlns:c16="http://schemas.microsoft.com/office/drawing/2014/chart" uri="{C3380CC4-5D6E-409C-BE32-E72D297353CC}">
              <c16:uniqueId val="{00000000-0ABA-334E-8275-E062A9B73516}"/>
            </c:ext>
          </c:extLst>
        </c:ser>
        <c:dLbls>
          <c:showLegendKey val="0"/>
          <c:showVal val="0"/>
          <c:showCatName val="0"/>
          <c:showSerName val="0"/>
          <c:showPercent val="0"/>
          <c:showBubbleSize val="0"/>
        </c:dLbls>
        <c:gapWidth val="219"/>
        <c:overlap val="-27"/>
        <c:axId val="251907616"/>
        <c:axId val="251852848"/>
      </c:barChart>
      <c:catAx>
        <c:axId val="251907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251852848"/>
        <c:crosses val="autoZero"/>
        <c:auto val="1"/>
        <c:lblAlgn val="ctr"/>
        <c:lblOffset val="100"/>
        <c:noMultiLvlLbl val="0"/>
      </c:catAx>
      <c:valAx>
        <c:axId val="251852848"/>
        <c:scaling>
          <c:orientation val="minMax"/>
        </c:scaling>
        <c:delete val="0"/>
        <c:axPos val="l"/>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2519076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2"/>
                </a:solidFill>
                <a:latin typeface="+mn-lt"/>
                <a:ea typeface="+mn-ea"/>
                <a:cs typeface="+mn-cs"/>
              </a:defRPr>
            </a:pPr>
            <a:r>
              <a:rPr lang="en-US" dirty="0">
                <a:solidFill>
                  <a:schemeClr val="bg2"/>
                </a:solidFill>
              </a:rPr>
              <a:t>Repositories</a:t>
            </a:r>
            <a:r>
              <a:rPr lang="en-US" baseline="0" dirty="0">
                <a:solidFill>
                  <a:schemeClr val="bg2"/>
                </a:solidFill>
              </a:rPr>
              <a:t> with the most commits</a:t>
            </a:r>
            <a:endParaRPr lang="en-US" dirty="0">
              <a:solidFill>
                <a:schemeClr val="bg2"/>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bg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total_commits</c:v>
                </c:pt>
              </c:strCache>
            </c:strRef>
          </c:tx>
          <c:spPr>
            <a:solidFill>
              <a:schemeClr val="accent1"/>
            </a:solidFill>
            <a:ln>
              <a:noFill/>
            </a:ln>
            <a:effectLst/>
          </c:spPr>
          <c:invertIfNegative val="0"/>
          <c:cat>
            <c:strRef>
              <c:f>Sheet1!$A$2:$A$11</c:f>
              <c:strCache>
                <c:ptCount val="10"/>
                <c:pt idx="0">
                  <c:v>shenzhouzd/update</c:v>
                </c:pt>
                <c:pt idx="1">
                  <c:v>chromium/chromium</c:v>
                </c:pt>
                <c:pt idx="2">
                  <c:v>scheib/chromium</c:v>
                </c:pt>
                <c:pt idx="3">
                  <c:v>cminyard/linux-li...</c:v>
                </c:pt>
                <c:pt idx="4">
                  <c:v>frustreated/linux</c:v>
                </c:pt>
                <c:pt idx="5">
                  <c:v>fabiocannizzo/linux</c:v>
                </c:pt>
                <c:pt idx="6">
                  <c:v>mpe/powerpc</c:v>
                </c:pt>
                <c:pt idx="7">
                  <c:v>rperier/linux</c:v>
                </c:pt>
                <c:pt idx="8">
                  <c:v>tprrt/linux-stable</c:v>
                </c:pt>
                <c:pt idx="9">
                  <c:v>HinTak/linux</c:v>
                </c:pt>
              </c:strCache>
            </c:strRef>
          </c:cat>
          <c:val>
            <c:numRef>
              <c:f>Sheet1!$B$2:$B$11</c:f>
              <c:numCache>
                <c:formatCode>General</c:formatCode>
                <c:ptCount val="10"/>
                <c:pt idx="0">
                  <c:v>11907</c:v>
                </c:pt>
                <c:pt idx="1">
                  <c:v>11826</c:v>
                </c:pt>
                <c:pt idx="2">
                  <c:v>10882</c:v>
                </c:pt>
                <c:pt idx="3">
                  <c:v>10084</c:v>
                </c:pt>
                <c:pt idx="4">
                  <c:v>9968</c:v>
                </c:pt>
                <c:pt idx="5">
                  <c:v>9935</c:v>
                </c:pt>
                <c:pt idx="6">
                  <c:v>9785</c:v>
                </c:pt>
                <c:pt idx="7">
                  <c:v>9745</c:v>
                </c:pt>
                <c:pt idx="8">
                  <c:v>9679</c:v>
                </c:pt>
                <c:pt idx="9">
                  <c:v>9364</c:v>
                </c:pt>
              </c:numCache>
            </c:numRef>
          </c:val>
          <c:extLst>
            <c:ext xmlns:c16="http://schemas.microsoft.com/office/drawing/2014/chart" uri="{C3380CC4-5D6E-409C-BE32-E72D297353CC}">
              <c16:uniqueId val="{00000000-D301-D144-B565-89CC90F73699}"/>
            </c:ext>
          </c:extLst>
        </c:ser>
        <c:dLbls>
          <c:showLegendKey val="0"/>
          <c:showVal val="0"/>
          <c:showCatName val="0"/>
          <c:showSerName val="0"/>
          <c:showPercent val="0"/>
          <c:showBubbleSize val="0"/>
        </c:dLbls>
        <c:gapWidth val="219"/>
        <c:axId val="110889664"/>
        <c:axId val="110447824"/>
      </c:barChart>
      <c:lineChart>
        <c:grouping val="standard"/>
        <c:varyColors val="0"/>
        <c:ser>
          <c:idx val="1"/>
          <c:order val="1"/>
          <c:tx>
            <c:strRef>
              <c:f>Sheet1!$C$1</c:f>
              <c:strCache>
                <c:ptCount val="1"/>
                <c:pt idx="0">
                  <c:v>days_active</c:v>
                </c:pt>
              </c:strCache>
            </c:strRef>
          </c:tx>
          <c:spPr>
            <a:ln w="28575" cap="rnd">
              <a:solidFill>
                <a:schemeClr val="accent2"/>
              </a:solidFill>
              <a:round/>
            </a:ln>
            <a:effectLst/>
          </c:spPr>
          <c:marker>
            <c:symbol val="none"/>
          </c:marker>
          <c:cat>
            <c:strRef>
              <c:f>Sheet1!$A$2:$A$11</c:f>
              <c:strCache>
                <c:ptCount val="10"/>
                <c:pt idx="0">
                  <c:v>shenzhouzd/update</c:v>
                </c:pt>
                <c:pt idx="1">
                  <c:v>chromium/chromium</c:v>
                </c:pt>
                <c:pt idx="2">
                  <c:v>scheib/chromium</c:v>
                </c:pt>
                <c:pt idx="3">
                  <c:v>cminyard/linux-li...</c:v>
                </c:pt>
                <c:pt idx="4">
                  <c:v>frustreated/linux</c:v>
                </c:pt>
                <c:pt idx="5">
                  <c:v>fabiocannizzo/linux</c:v>
                </c:pt>
                <c:pt idx="6">
                  <c:v>mpe/powerpc</c:v>
                </c:pt>
                <c:pt idx="7">
                  <c:v>rperier/linux</c:v>
                </c:pt>
                <c:pt idx="8">
                  <c:v>tprrt/linux-stable</c:v>
                </c:pt>
                <c:pt idx="9">
                  <c:v>HinTak/linux</c:v>
                </c:pt>
              </c:strCache>
            </c:strRef>
          </c:cat>
          <c:val>
            <c:numRef>
              <c:f>Sheet1!$C$2:$C$11</c:f>
              <c:numCache>
                <c:formatCode>General</c:formatCode>
                <c:ptCount val="10"/>
                <c:pt idx="0">
                  <c:v>1593</c:v>
                </c:pt>
                <c:pt idx="1">
                  <c:v>5435</c:v>
                </c:pt>
                <c:pt idx="2">
                  <c:v>5187</c:v>
                </c:pt>
                <c:pt idx="3">
                  <c:v>5197</c:v>
                </c:pt>
                <c:pt idx="4">
                  <c:v>5188</c:v>
                </c:pt>
                <c:pt idx="5">
                  <c:v>5127</c:v>
                </c:pt>
                <c:pt idx="6">
                  <c:v>5058</c:v>
                </c:pt>
                <c:pt idx="7">
                  <c:v>5053</c:v>
                </c:pt>
                <c:pt idx="8">
                  <c:v>5040</c:v>
                </c:pt>
                <c:pt idx="9">
                  <c:v>4901</c:v>
                </c:pt>
              </c:numCache>
            </c:numRef>
          </c:val>
          <c:smooth val="0"/>
          <c:extLst>
            <c:ext xmlns:c16="http://schemas.microsoft.com/office/drawing/2014/chart" uri="{C3380CC4-5D6E-409C-BE32-E72D297353CC}">
              <c16:uniqueId val="{00000001-D301-D144-B565-89CC90F73699}"/>
            </c:ext>
          </c:extLst>
        </c:ser>
        <c:dLbls>
          <c:showLegendKey val="0"/>
          <c:showVal val="0"/>
          <c:showCatName val="0"/>
          <c:showSerName val="0"/>
          <c:showPercent val="0"/>
          <c:showBubbleSize val="0"/>
        </c:dLbls>
        <c:marker val="1"/>
        <c:smooth val="0"/>
        <c:axId val="121538144"/>
        <c:axId val="1355938336"/>
      </c:lineChart>
      <c:catAx>
        <c:axId val="110889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10447824"/>
        <c:crosses val="autoZero"/>
        <c:auto val="1"/>
        <c:lblAlgn val="ctr"/>
        <c:lblOffset val="100"/>
        <c:noMultiLvlLbl val="0"/>
      </c:catAx>
      <c:valAx>
        <c:axId val="110447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10889664"/>
        <c:crosses val="autoZero"/>
        <c:crossBetween val="between"/>
      </c:valAx>
      <c:valAx>
        <c:axId val="1355938336"/>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21538144"/>
        <c:crosses val="max"/>
        <c:crossBetween val="between"/>
      </c:valAx>
      <c:catAx>
        <c:axId val="121538144"/>
        <c:scaling>
          <c:orientation val="minMax"/>
        </c:scaling>
        <c:delete val="1"/>
        <c:axPos val="b"/>
        <c:numFmt formatCode="General" sourceLinked="1"/>
        <c:majorTickMark val="out"/>
        <c:minorTickMark val="none"/>
        <c:tickLblPos val="nextTo"/>
        <c:crossAx val="1355938336"/>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2"/>
                </a:solidFill>
                <a:latin typeface="+mn-lt"/>
                <a:ea typeface="+mn-ea"/>
                <a:cs typeface="+mn-cs"/>
              </a:defRPr>
            </a:pPr>
            <a:r>
              <a:rPr lang="en-US" dirty="0">
                <a:solidFill>
                  <a:schemeClr val="bg2"/>
                </a:solidFill>
              </a:rPr>
              <a:t>Subject</a:t>
            </a:r>
            <a:r>
              <a:rPr lang="en-US" baseline="0" dirty="0">
                <a:solidFill>
                  <a:schemeClr val="bg2"/>
                </a:solidFill>
              </a:rPr>
              <a:t> </a:t>
            </a:r>
            <a:r>
              <a:rPr lang="en-US" dirty="0">
                <a:solidFill>
                  <a:schemeClr val="bg2"/>
                </a:solidFill>
              </a:rPr>
              <a:t>Duplication Rate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bg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Duplication Rate (%)</c:v>
                </c:pt>
              </c:strCache>
            </c:strRef>
          </c:tx>
          <c:spPr>
            <a:solidFill>
              <a:schemeClr val="accent1"/>
            </a:solidFill>
            <a:ln>
              <a:noFill/>
            </a:ln>
            <a:effectLst/>
          </c:spPr>
          <c:invertIfNegative val="0"/>
          <c:cat>
            <c:strRef>
              <c:f>Sheet1!$A$2:$A$6</c:f>
              <c:strCache>
                <c:ptCount val="5"/>
                <c:pt idx="0">
                  <c:v>Python</c:v>
                </c:pt>
                <c:pt idx="1">
                  <c:v>C</c:v>
                </c:pt>
                <c:pt idx="2">
                  <c:v>Shell</c:v>
                </c:pt>
                <c:pt idx="3">
                  <c:v>C++</c:v>
                </c:pt>
                <c:pt idx="4">
                  <c:v>Perl</c:v>
                </c:pt>
              </c:strCache>
            </c:strRef>
          </c:cat>
          <c:val>
            <c:numRef>
              <c:f>Sheet1!$B$2:$B$6</c:f>
              <c:numCache>
                <c:formatCode>0.00%</c:formatCode>
                <c:ptCount val="5"/>
                <c:pt idx="0">
                  <c:v>0.2409</c:v>
                </c:pt>
                <c:pt idx="1">
                  <c:v>0.33200000000000002</c:v>
                </c:pt>
                <c:pt idx="2">
                  <c:v>0.20979999999999999</c:v>
                </c:pt>
                <c:pt idx="3">
                  <c:v>0.35039999999999999</c:v>
                </c:pt>
                <c:pt idx="4">
                  <c:v>0.35599999999999998</c:v>
                </c:pt>
              </c:numCache>
            </c:numRef>
          </c:val>
          <c:extLst>
            <c:ext xmlns:c16="http://schemas.microsoft.com/office/drawing/2014/chart" uri="{C3380CC4-5D6E-409C-BE32-E72D297353CC}">
              <c16:uniqueId val="{00000000-CD2E-7040-AE78-FDD163C699C2}"/>
            </c:ext>
          </c:extLst>
        </c:ser>
        <c:dLbls>
          <c:showLegendKey val="0"/>
          <c:showVal val="0"/>
          <c:showCatName val="0"/>
          <c:showSerName val="0"/>
          <c:showPercent val="0"/>
          <c:showBubbleSize val="0"/>
        </c:dLbls>
        <c:gapWidth val="219"/>
        <c:overlap val="-27"/>
        <c:axId val="109813296"/>
        <c:axId val="118006304"/>
      </c:barChart>
      <c:catAx>
        <c:axId val="109813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18006304"/>
        <c:crosses val="autoZero"/>
        <c:auto val="1"/>
        <c:lblAlgn val="ctr"/>
        <c:lblOffset val="100"/>
        <c:noMultiLvlLbl val="0"/>
      </c:catAx>
      <c:valAx>
        <c:axId val="118006304"/>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098132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2"/>
                </a:solidFill>
                <a:latin typeface="+mn-lt"/>
                <a:ea typeface="+mn-ea"/>
                <a:cs typeface="+mn-cs"/>
              </a:defRPr>
            </a:pPr>
            <a:r>
              <a:rPr lang="en-US" dirty="0">
                <a:solidFill>
                  <a:schemeClr val="bg2"/>
                </a:solidFill>
              </a:rPr>
              <a:t>Message</a:t>
            </a:r>
            <a:r>
              <a:rPr lang="en-US" baseline="0" dirty="0">
                <a:solidFill>
                  <a:schemeClr val="bg2"/>
                </a:solidFill>
              </a:rPr>
              <a:t> </a:t>
            </a:r>
            <a:r>
              <a:rPr lang="en-US" dirty="0">
                <a:solidFill>
                  <a:schemeClr val="bg2"/>
                </a:solidFill>
              </a:rPr>
              <a:t>Duplication Rate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bg2"/>
              </a:solidFill>
              <a:latin typeface="+mn-lt"/>
              <a:ea typeface="+mn-ea"/>
              <a:cs typeface="+mn-cs"/>
            </a:defRPr>
          </a:pPr>
          <a:endParaRPr lang="en-US"/>
        </a:p>
      </c:txPr>
    </c:title>
    <c:autoTitleDeleted val="0"/>
    <c:plotArea>
      <c:layout/>
      <c:barChart>
        <c:barDir val="col"/>
        <c:grouping val="clustered"/>
        <c:varyColors val="0"/>
        <c:ser>
          <c:idx val="0"/>
          <c:order val="0"/>
          <c:tx>
            <c:strRef>
              <c:f>Sheet1!$A$1:$B$1</c:f>
              <c:strCache>
                <c:ptCount val="1"/>
                <c:pt idx="0">
                  <c:v>Language Duplication Rate (%)</c:v>
                </c:pt>
              </c:strCache>
            </c:strRef>
          </c:tx>
          <c:spPr>
            <a:solidFill>
              <a:schemeClr val="accent1"/>
            </a:solidFill>
            <a:ln>
              <a:noFill/>
            </a:ln>
            <a:effectLst/>
          </c:spPr>
          <c:invertIfNegative val="0"/>
          <c:cat>
            <c:strRef>
              <c:f>Sheet1!$A$3:$A$7</c:f>
              <c:strCache>
                <c:ptCount val="5"/>
                <c:pt idx="0">
                  <c:v>Python</c:v>
                </c:pt>
                <c:pt idx="1">
                  <c:v>C</c:v>
                </c:pt>
                <c:pt idx="2">
                  <c:v>Shell</c:v>
                </c:pt>
                <c:pt idx="3">
                  <c:v>C++</c:v>
                </c:pt>
                <c:pt idx="4">
                  <c:v>Perl</c:v>
                </c:pt>
              </c:strCache>
            </c:strRef>
          </c:cat>
          <c:val>
            <c:numRef>
              <c:f>Sheet1!$B$3:$B$7</c:f>
              <c:numCache>
                <c:formatCode>0.00%</c:formatCode>
                <c:ptCount val="5"/>
                <c:pt idx="0">
                  <c:v>0.2326</c:v>
                </c:pt>
                <c:pt idx="1">
                  <c:v>0.32390000000000002</c:v>
                </c:pt>
                <c:pt idx="2">
                  <c:v>0.19980000000000001</c:v>
                </c:pt>
                <c:pt idx="3">
                  <c:v>0.34260000000000002</c:v>
                </c:pt>
                <c:pt idx="4">
                  <c:v>0.3483</c:v>
                </c:pt>
              </c:numCache>
            </c:numRef>
          </c:val>
          <c:extLst>
            <c:ext xmlns:c16="http://schemas.microsoft.com/office/drawing/2014/chart" uri="{C3380CC4-5D6E-409C-BE32-E72D297353CC}">
              <c16:uniqueId val="{00000000-1EAE-3145-9649-89568958E2E2}"/>
            </c:ext>
          </c:extLst>
        </c:ser>
        <c:dLbls>
          <c:showLegendKey val="0"/>
          <c:showVal val="0"/>
          <c:showCatName val="0"/>
          <c:showSerName val="0"/>
          <c:showPercent val="0"/>
          <c:showBubbleSize val="0"/>
        </c:dLbls>
        <c:gapWidth val="219"/>
        <c:overlap val="-27"/>
        <c:axId val="109813296"/>
        <c:axId val="118006304"/>
      </c:barChart>
      <c:catAx>
        <c:axId val="109813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18006304"/>
        <c:crosses val="autoZero"/>
        <c:auto val="1"/>
        <c:lblAlgn val="ctr"/>
        <c:lblOffset val="100"/>
        <c:noMultiLvlLbl val="0"/>
      </c:catAx>
      <c:valAx>
        <c:axId val="118006304"/>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1098132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0.10479</cdr:x>
      <cdr:y>0.39617</cdr:y>
    </cdr:from>
    <cdr:to>
      <cdr:x>0.97025</cdr:x>
      <cdr:y>0.39617</cdr:y>
    </cdr:to>
    <cdr:cxnSp macro="">
      <cdr:nvCxnSpPr>
        <cdr:cNvPr id="3" name="Straight Connector 2">
          <a:extLst xmlns:a="http://schemas.openxmlformats.org/drawingml/2006/main">
            <a:ext uri="{FF2B5EF4-FFF2-40B4-BE49-F238E27FC236}">
              <a16:creationId xmlns:a16="http://schemas.microsoft.com/office/drawing/2014/main" id="{8A74C833-4019-FCFC-7109-AF0AC3FAC005}"/>
            </a:ext>
          </a:extLst>
        </cdr:cNvPr>
        <cdr:cNvCxnSpPr/>
      </cdr:nvCxnSpPr>
      <cdr:spPr>
        <a:xfrm xmlns:a="http://schemas.openxmlformats.org/drawingml/2006/main">
          <a:off x="552160" y="1440760"/>
          <a:ext cx="4560448" cy="0"/>
        </a:xfrm>
        <a:prstGeom xmlns:a="http://schemas.openxmlformats.org/drawingml/2006/main" prst="line">
          <a:avLst/>
        </a:prstGeom>
        <a:ln xmlns:a="http://schemas.openxmlformats.org/drawingml/2006/main" w="25400">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0.07844</cdr:x>
      <cdr:y>0.2271</cdr:y>
    </cdr:from>
    <cdr:to>
      <cdr:x>0.34175</cdr:x>
      <cdr:y>0.43046</cdr:y>
    </cdr:to>
    <cdr:sp macro="" textlink="">
      <cdr:nvSpPr>
        <cdr:cNvPr id="6" name="TextBox 5">
          <a:extLst xmlns:a="http://schemas.openxmlformats.org/drawingml/2006/main">
            <a:ext uri="{FF2B5EF4-FFF2-40B4-BE49-F238E27FC236}">
              <a16:creationId xmlns:a16="http://schemas.microsoft.com/office/drawing/2014/main" id="{CB99FB19-4D54-9FD1-46B5-3D608FAF3447}"/>
            </a:ext>
          </a:extLst>
        </cdr:cNvPr>
        <cdr:cNvSpPr txBox="1"/>
      </cdr:nvSpPr>
      <cdr:spPr>
        <a:xfrm xmlns:a="http://schemas.openxmlformats.org/drawingml/2006/main">
          <a:off x="413327" y="825897"/>
          <a:ext cx="1387467" cy="73955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kern="1200" dirty="0"/>
            <a:t>Overall duplication rate from the same sample</a:t>
          </a:r>
          <a:endParaRPr lang="en-US" sz="1100" kern="1200" dirty="0"/>
        </a:p>
      </cdr:txBody>
    </cdr:sp>
  </cdr:relSizeAnchor>
</c:userShapes>
</file>

<file path=ppt/drawings/drawing2.xml><?xml version="1.0" encoding="utf-8"?>
<c:userShapes xmlns:c="http://schemas.openxmlformats.org/drawingml/2006/chart">
  <cdr:relSizeAnchor xmlns:cdr="http://schemas.openxmlformats.org/drawingml/2006/chartDrawing">
    <cdr:from>
      <cdr:x>0.10216</cdr:x>
      <cdr:y>0.41075</cdr:y>
    </cdr:from>
    <cdr:to>
      <cdr:x>0.96763</cdr:x>
      <cdr:y>0.41075</cdr:y>
    </cdr:to>
    <cdr:cxnSp macro="">
      <cdr:nvCxnSpPr>
        <cdr:cNvPr id="3" name="Straight Connector 2">
          <a:extLst xmlns:a="http://schemas.openxmlformats.org/drawingml/2006/main">
            <a:ext uri="{FF2B5EF4-FFF2-40B4-BE49-F238E27FC236}">
              <a16:creationId xmlns:a16="http://schemas.microsoft.com/office/drawing/2014/main" id="{8A74C833-4019-FCFC-7109-AF0AC3FAC005}"/>
            </a:ext>
          </a:extLst>
        </cdr:cNvPr>
        <cdr:cNvCxnSpPr/>
      </cdr:nvCxnSpPr>
      <cdr:spPr>
        <a:xfrm xmlns:a="http://schemas.openxmlformats.org/drawingml/2006/main">
          <a:off x="655781" y="1525124"/>
          <a:ext cx="5555673" cy="0"/>
        </a:xfrm>
        <a:prstGeom xmlns:a="http://schemas.openxmlformats.org/drawingml/2006/main" prst="line">
          <a:avLst/>
        </a:prstGeom>
        <a:ln xmlns:a="http://schemas.openxmlformats.org/drawingml/2006/main" w="25400">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0.07844</cdr:x>
      <cdr:y>0.2395</cdr:y>
    </cdr:from>
    <cdr:to>
      <cdr:x>0.34175</cdr:x>
      <cdr:y>0.44286</cdr:y>
    </cdr:to>
    <cdr:sp macro="" textlink="">
      <cdr:nvSpPr>
        <cdr:cNvPr id="6" name="TextBox 5">
          <a:extLst xmlns:a="http://schemas.openxmlformats.org/drawingml/2006/main">
            <a:ext uri="{FF2B5EF4-FFF2-40B4-BE49-F238E27FC236}">
              <a16:creationId xmlns:a16="http://schemas.microsoft.com/office/drawing/2014/main" id="{CB99FB19-4D54-9FD1-46B5-3D608FAF3447}"/>
            </a:ext>
          </a:extLst>
        </cdr:cNvPr>
        <cdr:cNvSpPr txBox="1"/>
      </cdr:nvSpPr>
      <cdr:spPr>
        <a:xfrm xmlns:a="http://schemas.openxmlformats.org/drawingml/2006/main">
          <a:off x="413327" y="870981"/>
          <a:ext cx="1387467" cy="73955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kern="1200" dirty="0"/>
            <a:t>Overall duplication rate from the same sample</a:t>
          </a:r>
          <a:endParaRPr lang="en-US" sz="1100" kern="12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09465F-EB4F-1842-B747-A81FB1E49D91}" type="datetimeFigureOut">
              <a:rPr lang="en-US" smtClean="0"/>
              <a:t>12/12/24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0A43BD-7BFB-3D47-9DFF-403E0D90429C}" type="slidenum">
              <a:rPr lang="en-US" smtClean="0"/>
              <a:t>‹#›</a:t>
            </a:fld>
            <a:endParaRPr lang="en-US"/>
          </a:p>
        </p:txBody>
      </p:sp>
    </p:spTree>
    <p:extLst>
      <p:ext uri="{BB962C8B-B14F-4D97-AF65-F5344CB8AC3E}">
        <p14:creationId xmlns:p14="http://schemas.microsoft.com/office/powerpoint/2010/main" val="2648233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0A43BD-7BFB-3D47-9DFF-403E0D90429C}" type="slidenum">
              <a:rPr lang="en-US" smtClean="0"/>
              <a:t>14</a:t>
            </a:fld>
            <a:endParaRPr lang="en-US"/>
          </a:p>
        </p:txBody>
      </p:sp>
    </p:spTree>
    <p:extLst>
      <p:ext uri="{BB962C8B-B14F-4D97-AF65-F5344CB8AC3E}">
        <p14:creationId xmlns:p14="http://schemas.microsoft.com/office/powerpoint/2010/main" val="1355924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0A43BD-7BFB-3D47-9DFF-403E0D90429C}" type="slidenum">
              <a:rPr lang="en-US" smtClean="0"/>
              <a:t>15</a:t>
            </a:fld>
            <a:endParaRPr lang="en-US"/>
          </a:p>
        </p:txBody>
      </p:sp>
    </p:spTree>
    <p:extLst>
      <p:ext uri="{BB962C8B-B14F-4D97-AF65-F5344CB8AC3E}">
        <p14:creationId xmlns:p14="http://schemas.microsoft.com/office/powerpoint/2010/main" val="2420718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ain Title" preserve="1">
  <p:cSld name="Main Title">
    <p:spTree>
      <p:nvGrpSpPr>
        <p:cNvPr id="1" name="Shape 13"/>
        <p:cNvGrpSpPr/>
        <p:nvPr/>
      </p:nvGrpSpPr>
      <p:grpSpPr>
        <a:xfrm>
          <a:off x="0" y="0"/>
          <a:ext cx="0" cy="0"/>
          <a:chOff x="0" y="0"/>
          <a:chExt cx="0" cy="0"/>
        </a:xfrm>
      </p:grpSpPr>
      <p:sp>
        <p:nvSpPr>
          <p:cNvPr id="14" name="Google Shape;14;p2"/>
          <p:cNvSpPr txBox="1">
            <a:spLocks noGrp="1"/>
          </p:cNvSpPr>
          <p:nvPr>
            <p:ph type="title"/>
          </p:nvPr>
        </p:nvSpPr>
        <p:spPr>
          <a:xfrm>
            <a:off x="0" y="373367"/>
            <a:ext cx="8128000" cy="17528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0" y="2155825"/>
            <a:ext cx="8534400" cy="1752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2"/>
              </a:buClr>
              <a:buSzPts val="1600"/>
              <a:buFont typeface="Arial"/>
              <a:buNone/>
              <a:defRPr sz="2133">
                <a:solidFill>
                  <a:schemeClr val="dk2"/>
                </a:solidFill>
              </a:defRPr>
            </a:lvl1pPr>
            <a:lvl2pPr lvl="1" algn="l">
              <a:spcBef>
                <a:spcPts val="0"/>
              </a:spcBef>
              <a:spcAft>
                <a:spcPts val="0"/>
              </a:spcAft>
              <a:buSzPts val="1800"/>
              <a:buChar char="•"/>
              <a:defRPr/>
            </a:lvl2pPr>
            <a:lvl3pPr lvl="2" algn="l">
              <a:spcBef>
                <a:spcPts val="0"/>
              </a:spcBef>
              <a:spcAft>
                <a:spcPts val="0"/>
              </a:spcAft>
              <a:buSzPts val="1800"/>
              <a:buChar char="o"/>
              <a:defRPr/>
            </a:lvl3pPr>
            <a:lvl4pPr lvl="3" algn="l">
              <a:spcBef>
                <a:spcPts val="0"/>
              </a:spcBef>
              <a:spcAft>
                <a:spcPts val="0"/>
              </a:spcAft>
              <a:buSzPts val="1800"/>
              <a:buChar char="▪"/>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body" idx="2"/>
          </p:nvPr>
        </p:nvSpPr>
        <p:spPr>
          <a:xfrm>
            <a:off x="12700" y="4546600"/>
            <a:ext cx="8521600" cy="1517600"/>
          </a:xfrm>
          <a:prstGeom prst="rect">
            <a:avLst/>
          </a:prstGeom>
          <a:noFill/>
          <a:ln>
            <a:noFill/>
          </a:ln>
        </p:spPr>
        <p:txBody>
          <a:bodyPr spcFirstLastPara="1" wrap="square" lIns="91425" tIns="45700" rIns="91425" bIns="45700" anchor="t" anchorCtr="0">
            <a:normAutofit/>
          </a:bodyPr>
          <a:lstStyle>
            <a:lvl1pPr marL="609585" lvl="0" indent="-304792" algn="l">
              <a:spcBef>
                <a:spcPts val="0"/>
              </a:spcBef>
              <a:spcAft>
                <a:spcPts val="0"/>
              </a:spcAft>
              <a:buSzPts val="1400"/>
              <a:buNone/>
              <a:defRPr sz="1867">
                <a:solidFill>
                  <a:schemeClr val="dk2"/>
                </a:solidFill>
              </a:defRPr>
            </a:lvl1pPr>
            <a:lvl2pPr marL="1219170" lvl="1" indent="-457189" algn="l">
              <a:spcBef>
                <a:spcPts val="0"/>
              </a:spcBef>
              <a:spcAft>
                <a:spcPts val="0"/>
              </a:spcAft>
              <a:buSzPts val="1800"/>
              <a:buChar char="•"/>
              <a:defRPr/>
            </a:lvl2pPr>
            <a:lvl3pPr marL="1828754" lvl="2" indent="-457189" algn="l">
              <a:spcBef>
                <a:spcPts val="0"/>
              </a:spcBef>
              <a:spcAft>
                <a:spcPts val="0"/>
              </a:spcAft>
              <a:buSzPts val="1800"/>
              <a:buChar char="o"/>
              <a:defRPr/>
            </a:lvl3pPr>
            <a:lvl4pPr marL="2438339" lvl="3" indent="-457189" algn="l">
              <a:spcBef>
                <a:spcPts val="0"/>
              </a:spcBef>
              <a:spcAft>
                <a:spcPts val="0"/>
              </a:spcAft>
              <a:buSzPts val="1800"/>
              <a:buChar char="▪"/>
              <a:defRPr/>
            </a:lvl4pPr>
            <a:lvl5pPr marL="3047924" lvl="4" indent="-304792" algn="l">
              <a:spcBef>
                <a:spcPts val="0"/>
              </a:spcBef>
              <a:spcAft>
                <a:spcPts val="0"/>
              </a:spcAft>
              <a:buSzPts val="1400"/>
              <a:buNone/>
              <a:defRPr/>
            </a:lvl5pPr>
            <a:lvl6pPr marL="3657509" lvl="5" indent="-304792" algn="l">
              <a:spcBef>
                <a:spcPts val="0"/>
              </a:spcBef>
              <a:spcAft>
                <a:spcPts val="0"/>
              </a:spcAft>
              <a:buSzPts val="1400"/>
              <a:buNone/>
              <a:defRPr/>
            </a:lvl6pPr>
            <a:lvl7pPr marL="4267093" lvl="6" indent="-304792" algn="l">
              <a:spcBef>
                <a:spcPts val="0"/>
              </a:spcBef>
              <a:spcAft>
                <a:spcPts val="0"/>
              </a:spcAft>
              <a:buSzPts val="1400"/>
              <a:buNone/>
              <a:defRPr/>
            </a:lvl7pPr>
            <a:lvl8pPr marL="4876678" lvl="7" indent="-304792" algn="l">
              <a:spcBef>
                <a:spcPts val="0"/>
              </a:spcBef>
              <a:spcAft>
                <a:spcPts val="0"/>
              </a:spcAft>
              <a:buSzPts val="1400"/>
              <a:buNone/>
              <a:defRPr/>
            </a:lvl8pPr>
            <a:lvl9pPr marL="5486263" lvl="8" indent="-304792" algn="l">
              <a:spcBef>
                <a:spcPts val="0"/>
              </a:spcBef>
              <a:spcAft>
                <a:spcPts val="0"/>
              </a:spcAft>
              <a:buSzPts val="1400"/>
              <a:buNone/>
              <a:defRPr/>
            </a:lvl9pPr>
          </a:lstStyle>
          <a:p>
            <a:endParaRPr/>
          </a:p>
        </p:txBody>
      </p:sp>
      <p:pic>
        <p:nvPicPr>
          <p:cNvPr id="17" name="Google Shape;17;p2"/>
          <p:cNvPicPr preferRelativeResize="0"/>
          <p:nvPr/>
        </p:nvPicPr>
        <p:blipFill rotWithShape="1">
          <a:blip r:embed="rId2">
            <a:alphaModFix amt="15000"/>
          </a:blip>
          <a:srcRect r="26255"/>
          <a:stretch/>
        </p:blipFill>
        <p:spPr>
          <a:xfrm>
            <a:off x="6502401" y="90683"/>
            <a:ext cx="5676900" cy="6735807"/>
          </a:xfrm>
          <a:prstGeom prst="rect">
            <a:avLst/>
          </a:prstGeom>
          <a:noFill/>
          <a:ln>
            <a:noFill/>
          </a:ln>
        </p:spPr>
      </p:pic>
    </p:spTree>
    <p:extLst>
      <p:ext uri="{BB962C8B-B14F-4D97-AF65-F5344CB8AC3E}">
        <p14:creationId xmlns:p14="http://schemas.microsoft.com/office/powerpoint/2010/main" val="206450084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spTree>
      <p:nvGrpSpPr>
        <p:cNvPr id="1" name="Shape 64"/>
        <p:cNvGrpSpPr/>
        <p:nvPr/>
      </p:nvGrpSpPr>
      <p:grpSpPr>
        <a:xfrm>
          <a:off x="0" y="0"/>
          <a:ext cx="0" cy="0"/>
          <a:chOff x="0" y="0"/>
          <a:chExt cx="0" cy="0"/>
        </a:xfrm>
      </p:grpSpPr>
      <p:sp>
        <p:nvSpPr>
          <p:cNvPr id="65" name="Google Shape;65;p11"/>
          <p:cNvSpPr txBox="1">
            <a:spLocks noGrp="1"/>
          </p:cNvSpPr>
          <p:nvPr>
            <p:ph type="ctrTitle"/>
          </p:nvPr>
        </p:nvSpPr>
        <p:spPr>
          <a:xfrm>
            <a:off x="415611" y="992767"/>
            <a:ext cx="11360800" cy="2736800"/>
          </a:xfrm>
          <a:prstGeom prst="rect">
            <a:avLst/>
          </a:prstGeom>
        </p:spPr>
        <p:txBody>
          <a:bodyPr spcFirstLastPara="1" wrap="square" lIns="91425" tIns="45700" rIns="91425" bIns="45700" anchor="b" anchorCtr="0">
            <a:norm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66" name="Google Shape;66;p11"/>
          <p:cNvSpPr txBox="1">
            <a:spLocks noGrp="1"/>
          </p:cNvSpPr>
          <p:nvPr>
            <p:ph type="subTitle" idx="1"/>
          </p:nvPr>
        </p:nvSpPr>
        <p:spPr>
          <a:xfrm>
            <a:off x="415600" y="3778833"/>
            <a:ext cx="11360800" cy="1056800"/>
          </a:xfrm>
          <a:prstGeom prst="rect">
            <a:avLst/>
          </a:prstGeom>
        </p:spPr>
        <p:txBody>
          <a:bodyPr spcFirstLastPara="1" wrap="square" lIns="91425" tIns="45700" rIns="91425" bIns="45700"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67" name="Google Shape;67;p11"/>
          <p:cNvSpPr txBox="1">
            <a:spLocks noGrp="1"/>
          </p:cNvSpPr>
          <p:nvPr>
            <p:ph type="sldNum" idx="12"/>
          </p:nvPr>
        </p:nvSpPr>
        <p:spPr>
          <a:xfrm>
            <a:off x="11296611" y="6217623"/>
            <a:ext cx="731600" cy="524800"/>
          </a:xfrm>
          <a:prstGeom prst="rect">
            <a:avLst/>
          </a:prstGeom>
        </p:spPr>
        <p:txBody>
          <a:bodyPr spcFirstLastPara="1" wrap="square" lIns="91425" tIns="45700" rIns="91425" bIns="457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89088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135467" y="373367"/>
            <a:ext cx="11826400" cy="731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
          <p:cNvSpPr txBox="1">
            <a:spLocks noGrp="1"/>
          </p:cNvSpPr>
          <p:nvPr>
            <p:ph type="ftr" idx="11"/>
          </p:nvPr>
        </p:nvSpPr>
        <p:spPr>
          <a:xfrm>
            <a:off x="3657600" y="6356351"/>
            <a:ext cx="7518400" cy="366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11277600" y="6356351"/>
            <a:ext cx="684000" cy="3660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b="1" i="0" u="none" strike="noStrike" cap="none">
                <a:solidFill>
                  <a:schemeClr val="lt1"/>
                </a:solidFill>
                <a:latin typeface="Arial"/>
                <a:ea typeface="Arial"/>
                <a:cs typeface="Arial"/>
                <a:sym typeface="Arial"/>
              </a:defRPr>
            </a:lvl1pPr>
            <a:lvl2pPr marL="0" lvl="1" indent="0" algn="r">
              <a:spcBef>
                <a:spcPts val="0"/>
              </a:spcBef>
              <a:buNone/>
              <a:defRPr sz="1600" b="1" i="0" u="none" strike="noStrike" cap="none">
                <a:solidFill>
                  <a:schemeClr val="lt1"/>
                </a:solidFill>
                <a:latin typeface="Arial"/>
                <a:ea typeface="Arial"/>
                <a:cs typeface="Arial"/>
                <a:sym typeface="Arial"/>
              </a:defRPr>
            </a:lvl2pPr>
            <a:lvl3pPr marL="0" lvl="2" indent="0" algn="r">
              <a:spcBef>
                <a:spcPts val="0"/>
              </a:spcBef>
              <a:buNone/>
              <a:defRPr sz="1600" b="1" i="0" u="none" strike="noStrike" cap="none">
                <a:solidFill>
                  <a:schemeClr val="lt1"/>
                </a:solidFill>
                <a:latin typeface="Arial"/>
                <a:ea typeface="Arial"/>
                <a:cs typeface="Arial"/>
                <a:sym typeface="Arial"/>
              </a:defRPr>
            </a:lvl3pPr>
            <a:lvl4pPr marL="0" lvl="3" indent="0" algn="r">
              <a:spcBef>
                <a:spcPts val="0"/>
              </a:spcBef>
              <a:buNone/>
              <a:defRPr sz="1600" b="1" i="0" u="none" strike="noStrike" cap="none">
                <a:solidFill>
                  <a:schemeClr val="lt1"/>
                </a:solidFill>
                <a:latin typeface="Arial"/>
                <a:ea typeface="Arial"/>
                <a:cs typeface="Arial"/>
                <a:sym typeface="Arial"/>
              </a:defRPr>
            </a:lvl4pPr>
            <a:lvl5pPr marL="0" lvl="4" indent="0" algn="r">
              <a:spcBef>
                <a:spcPts val="0"/>
              </a:spcBef>
              <a:buNone/>
              <a:defRPr sz="1600" b="1" i="0" u="none" strike="noStrike" cap="none">
                <a:solidFill>
                  <a:schemeClr val="lt1"/>
                </a:solidFill>
                <a:latin typeface="Arial"/>
                <a:ea typeface="Arial"/>
                <a:cs typeface="Arial"/>
                <a:sym typeface="Arial"/>
              </a:defRPr>
            </a:lvl5pPr>
            <a:lvl6pPr marL="0" lvl="5" indent="0" algn="r">
              <a:spcBef>
                <a:spcPts val="0"/>
              </a:spcBef>
              <a:buNone/>
              <a:defRPr sz="1600" b="1" i="0" u="none" strike="noStrike" cap="none">
                <a:solidFill>
                  <a:schemeClr val="lt1"/>
                </a:solidFill>
                <a:latin typeface="Arial"/>
                <a:ea typeface="Arial"/>
                <a:cs typeface="Arial"/>
                <a:sym typeface="Arial"/>
              </a:defRPr>
            </a:lvl6pPr>
            <a:lvl7pPr marL="0" lvl="6" indent="0" algn="r">
              <a:spcBef>
                <a:spcPts val="0"/>
              </a:spcBef>
              <a:buNone/>
              <a:defRPr sz="1600" b="1" i="0" u="none" strike="noStrike" cap="none">
                <a:solidFill>
                  <a:schemeClr val="lt1"/>
                </a:solidFill>
                <a:latin typeface="Arial"/>
                <a:ea typeface="Arial"/>
                <a:cs typeface="Arial"/>
                <a:sym typeface="Arial"/>
              </a:defRPr>
            </a:lvl7pPr>
            <a:lvl8pPr marL="0" lvl="7" indent="0" algn="r">
              <a:spcBef>
                <a:spcPts val="0"/>
              </a:spcBef>
              <a:buNone/>
              <a:defRPr sz="1600" b="1" i="0" u="none" strike="noStrike" cap="none">
                <a:solidFill>
                  <a:schemeClr val="lt1"/>
                </a:solidFill>
                <a:latin typeface="Arial"/>
                <a:ea typeface="Arial"/>
                <a:cs typeface="Arial"/>
                <a:sym typeface="Arial"/>
              </a:defRPr>
            </a:lvl8pPr>
            <a:lvl9pPr marL="0" lvl="8" indent="0" algn="r">
              <a:spcBef>
                <a:spcPts val="0"/>
              </a:spcBef>
              <a:buNone/>
              <a:defRPr sz="1600" b="1" i="0" u="none" strike="noStrike" cap="none">
                <a:solidFill>
                  <a:schemeClr val="lt1"/>
                </a:solidFill>
                <a:latin typeface="Arial"/>
                <a:ea typeface="Arial"/>
                <a:cs typeface="Arial"/>
                <a:sym typeface="Arial"/>
              </a:defRPr>
            </a:lvl9pPr>
          </a:lstStyle>
          <a:p>
            <a:fld id="{00000000-1234-1234-1234-123412341234}" type="slidenum">
              <a:rPr lang="en" smtClean="0"/>
              <a:pPr/>
              <a:t>‹#›</a:t>
            </a:fld>
            <a:endParaRPr lang="en"/>
          </a:p>
        </p:txBody>
      </p:sp>
      <p:sp>
        <p:nvSpPr>
          <p:cNvPr id="22" name="Google Shape;22;p3"/>
          <p:cNvSpPr txBox="1">
            <a:spLocks noGrp="1"/>
          </p:cNvSpPr>
          <p:nvPr>
            <p:ph type="body" idx="1"/>
          </p:nvPr>
        </p:nvSpPr>
        <p:spPr>
          <a:xfrm>
            <a:off x="6096000" y="76200"/>
            <a:ext cx="5865200" cy="207600"/>
          </a:xfrm>
          <a:prstGeom prst="rect">
            <a:avLst/>
          </a:prstGeom>
          <a:noFill/>
          <a:ln>
            <a:noFill/>
          </a:ln>
        </p:spPr>
        <p:txBody>
          <a:bodyPr spcFirstLastPara="1" wrap="square" lIns="91425" tIns="45700" rIns="91425" bIns="45700" anchor="ctr" anchorCtr="0">
            <a:noAutofit/>
          </a:bodyPr>
          <a:lstStyle>
            <a:lvl1pPr marL="609585" lvl="0" indent="-304792" algn="r">
              <a:spcBef>
                <a:spcPts val="0"/>
              </a:spcBef>
              <a:spcAft>
                <a:spcPts val="0"/>
              </a:spcAft>
              <a:buSzPts val="1400"/>
              <a:buNone/>
              <a:defRPr sz="1600" i="1">
                <a:solidFill>
                  <a:schemeClr val="dk1"/>
                </a:solidFill>
              </a:defRPr>
            </a:lvl1pPr>
            <a:lvl2pPr marL="1219170" lvl="1" indent="-457189" algn="l">
              <a:spcBef>
                <a:spcPts val="0"/>
              </a:spcBef>
              <a:spcAft>
                <a:spcPts val="0"/>
              </a:spcAft>
              <a:buSzPts val="1800"/>
              <a:buChar char="•"/>
              <a:defRPr/>
            </a:lvl2pPr>
            <a:lvl3pPr marL="1828754" lvl="2" indent="-457189" algn="l">
              <a:spcBef>
                <a:spcPts val="0"/>
              </a:spcBef>
              <a:spcAft>
                <a:spcPts val="0"/>
              </a:spcAft>
              <a:buSzPts val="1800"/>
              <a:buChar char="o"/>
              <a:defRPr/>
            </a:lvl3pPr>
            <a:lvl4pPr marL="2438339" lvl="3" indent="-457189" algn="l">
              <a:spcBef>
                <a:spcPts val="0"/>
              </a:spcBef>
              <a:spcAft>
                <a:spcPts val="0"/>
              </a:spcAft>
              <a:buSzPts val="1800"/>
              <a:buChar char="▪"/>
              <a:defRPr/>
            </a:lvl4pPr>
            <a:lvl5pPr marL="3047924" lvl="4" indent="-304792" algn="l">
              <a:spcBef>
                <a:spcPts val="0"/>
              </a:spcBef>
              <a:spcAft>
                <a:spcPts val="0"/>
              </a:spcAft>
              <a:buSzPts val="1400"/>
              <a:buNone/>
              <a:defRPr/>
            </a:lvl5pPr>
            <a:lvl6pPr marL="3657509" lvl="5" indent="-304792" algn="l">
              <a:spcBef>
                <a:spcPts val="0"/>
              </a:spcBef>
              <a:spcAft>
                <a:spcPts val="0"/>
              </a:spcAft>
              <a:buSzPts val="1400"/>
              <a:buNone/>
              <a:defRPr/>
            </a:lvl6pPr>
            <a:lvl7pPr marL="4267093" lvl="6" indent="-304792" algn="l">
              <a:spcBef>
                <a:spcPts val="0"/>
              </a:spcBef>
              <a:spcAft>
                <a:spcPts val="0"/>
              </a:spcAft>
              <a:buSzPts val="1400"/>
              <a:buNone/>
              <a:defRPr/>
            </a:lvl7pPr>
            <a:lvl8pPr marL="4876678" lvl="7" indent="-304792" algn="l">
              <a:spcBef>
                <a:spcPts val="0"/>
              </a:spcBef>
              <a:spcAft>
                <a:spcPts val="0"/>
              </a:spcAft>
              <a:buSzPts val="1400"/>
              <a:buNone/>
              <a:defRPr/>
            </a:lvl8pPr>
            <a:lvl9pPr marL="5486263" lvl="8" indent="-304792" algn="l">
              <a:spcBef>
                <a:spcPts val="0"/>
              </a:spcBef>
              <a:spcAft>
                <a:spcPts val="0"/>
              </a:spcAft>
              <a:buSzPts val="1400"/>
              <a:buNone/>
              <a:defRPr/>
            </a:lvl9pPr>
          </a:lstStyle>
          <a:p>
            <a:endParaRPr/>
          </a:p>
        </p:txBody>
      </p:sp>
    </p:spTree>
    <p:extLst>
      <p:ext uri="{BB962C8B-B14F-4D97-AF65-F5344CB8AC3E}">
        <p14:creationId xmlns:p14="http://schemas.microsoft.com/office/powerpoint/2010/main" val="62487283"/>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Content" preserve="1">
  <p:cSld name="Title and Text Conten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135467" y="373367"/>
            <a:ext cx="11826400" cy="731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657600" y="6356349"/>
            <a:ext cx="7518400" cy="366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11277600" y="6356351"/>
            <a:ext cx="684000" cy="3660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
        <p:nvSpPr>
          <p:cNvPr id="27" name="Google Shape;27;p4"/>
          <p:cNvSpPr txBox="1">
            <a:spLocks noGrp="1"/>
          </p:cNvSpPr>
          <p:nvPr>
            <p:ph type="body" idx="1"/>
          </p:nvPr>
        </p:nvSpPr>
        <p:spPr>
          <a:xfrm>
            <a:off x="135045" y="1193800"/>
            <a:ext cx="11826400" cy="5080000"/>
          </a:xfrm>
          <a:prstGeom prst="rect">
            <a:avLst/>
          </a:prstGeom>
          <a:noFill/>
          <a:ln>
            <a:noFill/>
          </a:ln>
        </p:spPr>
        <p:txBody>
          <a:bodyPr spcFirstLastPara="1" wrap="square" lIns="91425" tIns="45700" rIns="91425" bIns="45700" anchor="t" anchorCtr="0">
            <a:normAutofit/>
          </a:bodyPr>
          <a:lstStyle>
            <a:lvl1pPr marL="609585" lvl="0" indent="-304792" algn="l">
              <a:spcBef>
                <a:spcPts val="800"/>
              </a:spcBef>
              <a:spcAft>
                <a:spcPts val="0"/>
              </a:spcAft>
              <a:buSzPts val="1400"/>
              <a:buNone/>
              <a:defRPr sz="2133">
                <a:solidFill>
                  <a:schemeClr val="dk1"/>
                </a:solidFill>
              </a:defRPr>
            </a:lvl1pPr>
            <a:lvl2pPr marL="1219170" lvl="1" indent="-440256" algn="l">
              <a:spcBef>
                <a:spcPts val="0"/>
              </a:spcBef>
              <a:spcAft>
                <a:spcPts val="0"/>
              </a:spcAft>
              <a:buClr>
                <a:schemeClr val="dk1"/>
              </a:buClr>
              <a:buSzPts val="1600"/>
              <a:buChar char="•"/>
              <a:defRPr sz="2133">
                <a:solidFill>
                  <a:schemeClr val="dk1"/>
                </a:solidFill>
              </a:defRPr>
            </a:lvl2pPr>
            <a:lvl3pPr marL="1828754" lvl="2" indent="-423323" algn="l">
              <a:spcBef>
                <a:spcPts val="0"/>
              </a:spcBef>
              <a:spcAft>
                <a:spcPts val="0"/>
              </a:spcAft>
              <a:buClr>
                <a:schemeClr val="dk1"/>
              </a:buClr>
              <a:buSzPts val="1400"/>
              <a:buChar char="o"/>
              <a:defRPr sz="1867">
                <a:solidFill>
                  <a:schemeClr val="dk1"/>
                </a:solidFill>
              </a:defRPr>
            </a:lvl3pPr>
            <a:lvl4pPr marL="2438339" lvl="3" indent="-423323" algn="l">
              <a:spcBef>
                <a:spcPts val="0"/>
              </a:spcBef>
              <a:spcAft>
                <a:spcPts val="0"/>
              </a:spcAft>
              <a:buClr>
                <a:schemeClr val="dk1"/>
              </a:buClr>
              <a:buSzPts val="1400"/>
              <a:buChar char="▪"/>
              <a:defRPr sz="1867">
                <a:solidFill>
                  <a:schemeClr val="dk1"/>
                </a:solidFill>
              </a:defRPr>
            </a:lvl4pPr>
            <a:lvl5pPr marL="3047924" lvl="4" indent="-423323" algn="l">
              <a:spcBef>
                <a:spcPts val="0"/>
              </a:spcBef>
              <a:spcAft>
                <a:spcPts val="0"/>
              </a:spcAft>
              <a:buClr>
                <a:schemeClr val="dk1"/>
              </a:buClr>
              <a:buSzPts val="1400"/>
              <a:buFont typeface="Arial"/>
              <a:buChar char="•"/>
              <a:defRPr sz="1867">
                <a:solidFill>
                  <a:schemeClr val="dk1"/>
                </a:solidFill>
              </a:defRPr>
            </a:lvl5pPr>
            <a:lvl6pPr marL="3657509" lvl="5" indent="-304792" algn="l">
              <a:spcBef>
                <a:spcPts val="0"/>
              </a:spcBef>
              <a:spcAft>
                <a:spcPts val="0"/>
              </a:spcAft>
              <a:buSzPts val="1400"/>
              <a:buNone/>
              <a:defRPr/>
            </a:lvl6pPr>
            <a:lvl7pPr marL="4267093" lvl="6" indent="-304792" algn="l">
              <a:spcBef>
                <a:spcPts val="0"/>
              </a:spcBef>
              <a:spcAft>
                <a:spcPts val="0"/>
              </a:spcAft>
              <a:buSzPts val="1400"/>
              <a:buNone/>
              <a:defRPr/>
            </a:lvl7pPr>
            <a:lvl8pPr marL="4876678" lvl="7" indent="-304792" algn="l">
              <a:spcBef>
                <a:spcPts val="0"/>
              </a:spcBef>
              <a:spcAft>
                <a:spcPts val="0"/>
              </a:spcAft>
              <a:buSzPts val="1400"/>
              <a:buNone/>
              <a:defRPr/>
            </a:lvl8pPr>
            <a:lvl9pPr marL="5486263" lvl="8" indent="-304792" algn="l">
              <a:spcBef>
                <a:spcPts val="0"/>
              </a:spcBef>
              <a:spcAft>
                <a:spcPts val="0"/>
              </a:spcAft>
              <a:buSzPts val="1400"/>
              <a:buNone/>
              <a:defRPr/>
            </a:lvl9pPr>
          </a:lstStyle>
          <a:p>
            <a:endParaRPr/>
          </a:p>
        </p:txBody>
      </p:sp>
      <p:sp>
        <p:nvSpPr>
          <p:cNvPr id="28" name="Google Shape;28;p4"/>
          <p:cNvSpPr txBox="1">
            <a:spLocks noGrp="1"/>
          </p:cNvSpPr>
          <p:nvPr>
            <p:ph type="body" idx="2"/>
          </p:nvPr>
        </p:nvSpPr>
        <p:spPr>
          <a:xfrm>
            <a:off x="6096000" y="76200"/>
            <a:ext cx="5865200" cy="207600"/>
          </a:xfrm>
          <a:prstGeom prst="rect">
            <a:avLst/>
          </a:prstGeom>
          <a:noFill/>
          <a:ln>
            <a:noFill/>
          </a:ln>
        </p:spPr>
        <p:txBody>
          <a:bodyPr spcFirstLastPara="1" wrap="square" lIns="91425" tIns="45700" rIns="91425" bIns="45700" anchor="ctr" anchorCtr="0">
            <a:noAutofit/>
          </a:bodyPr>
          <a:lstStyle>
            <a:lvl1pPr marL="609585" lvl="0" indent="-304792" algn="r">
              <a:spcBef>
                <a:spcPts val="0"/>
              </a:spcBef>
              <a:spcAft>
                <a:spcPts val="0"/>
              </a:spcAft>
              <a:buSzPts val="1400"/>
              <a:buNone/>
              <a:defRPr sz="1600" i="1">
                <a:solidFill>
                  <a:schemeClr val="dk1"/>
                </a:solidFill>
              </a:defRPr>
            </a:lvl1pPr>
            <a:lvl2pPr marL="1219170" lvl="1" indent="-457189" algn="l">
              <a:spcBef>
                <a:spcPts val="0"/>
              </a:spcBef>
              <a:spcAft>
                <a:spcPts val="0"/>
              </a:spcAft>
              <a:buSzPts val="1800"/>
              <a:buChar char="•"/>
              <a:defRPr/>
            </a:lvl2pPr>
            <a:lvl3pPr marL="1828754" lvl="2" indent="-457189" algn="l">
              <a:spcBef>
                <a:spcPts val="0"/>
              </a:spcBef>
              <a:spcAft>
                <a:spcPts val="0"/>
              </a:spcAft>
              <a:buSzPts val="1800"/>
              <a:buChar char="o"/>
              <a:defRPr/>
            </a:lvl3pPr>
            <a:lvl4pPr marL="2438339" lvl="3" indent="-457189" algn="l">
              <a:spcBef>
                <a:spcPts val="0"/>
              </a:spcBef>
              <a:spcAft>
                <a:spcPts val="0"/>
              </a:spcAft>
              <a:buSzPts val="1800"/>
              <a:buChar char="▪"/>
              <a:defRPr/>
            </a:lvl4pPr>
            <a:lvl5pPr marL="3047924" lvl="4" indent="-304792" algn="l">
              <a:spcBef>
                <a:spcPts val="0"/>
              </a:spcBef>
              <a:spcAft>
                <a:spcPts val="0"/>
              </a:spcAft>
              <a:buSzPts val="1400"/>
              <a:buNone/>
              <a:defRPr/>
            </a:lvl5pPr>
            <a:lvl6pPr marL="3657509" lvl="5" indent="-304792" algn="l">
              <a:spcBef>
                <a:spcPts val="0"/>
              </a:spcBef>
              <a:spcAft>
                <a:spcPts val="0"/>
              </a:spcAft>
              <a:buSzPts val="1400"/>
              <a:buNone/>
              <a:defRPr/>
            </a:lvl6pPr>
            <a:lvl7pPr marL="4267093" lvl="6" indent="-304792" algn="l">
              <a:spcBef>
                <a:spcPts val="0"/>
              </a:spcBef>
              <a:spcAft>
                <a:spcPts val="0"/>
              </a:spcAft>
              <a:buSzPts val="1400"/>
              <a:buNone/>
              <a:defRPr/>
            </a:lvl7pPr>
            <a:lvl8pPr marL="4876678" lvl="7" indent="-304792" algn="l">
              <a:spcBef>
                <a:spcPts val="0"/>
              </a:spcBef>
              <a:spcAft>
                <a:spcPts val="0"/>
              </a:spcAft>
              <a:buSzPts val="1400"/>
              <a:buNone/>
              <a:defRPr/>
            </a:lvl8pPr>
            <a:lvl9pPr marL="5486263" lvl="8" indent="-304792" algn="l">
              <a:spcBef>
                <a:spcPts val="0"/>
              </a:spcBef>
              <a:spcAft>
                <a:spcPts val="0"/>
              </a:spcAft>
              <a:buSzPts val="1400"/>
              <a:buNone/>
              <a:defRPr/>
            </a:lvl9pPr>
          </a:lstStyle>
          <a:p>
            <a:endParaRPr/>
          </a:p>
        </p:txBody>
      </p:sp>
    </p:spTree>
    <p:extLst>
      <p:ext uri="{BB962C8B-B14F-4D97-AF65-F5344CB8AC3E}">
        <p14:creationId xmlns:p14="http://schemas.microsoft.com/office/powerpoint/2010/main" val="3773765878"/>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eam Meeting" preserve="1">
  <p:cSld name="Team Meeting">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135467" y="373367"/>
            <a:ext cx="11826400" cy="731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657600" y="6356351"/>
            <a:ext cx="7518400" cy="366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11277600" y="6356351"/>
            <a:ext cx="684000" cy="3660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sz="1333"/>
          </a:p>
        </p:txBody>
      </p:sp>
      <p:grpSp>
        <p:nvGrpSpPr>
          <p:cNvPr id="33" name="Google Shape;33;p5"/>
          <p:cNvGrpSpPr/>
          <p:nvPr/>
        </p:nvGrpSpPr>
        <p:grpSpPr>
          <a:xfrm>
            <a:off x="249748" y="1104716"/>
            <a:ext cx="2290381" cy="1714293"/>
            <a:chOff x="0" y="1145"/>
            <a:chExt cx="2801" cy="2138"/>
          </a:xfrm>
        </p:grpSpPr>
        <p:pic>
          <p:nvPicPr>
            <p:cNvPr id="34" name="Google Shape;34;p5" descr="magnifier"/>
            <p:cNvPicPr preferRelativeResize="0"/>
            <p:nvPr/>
          </p:nvPicPr>
          <p:blipFill rotWithShape="1">
            <a:blip r:embed="rId2">
              <a:alphaModFix/>
            </a:blip>
            <a:srcRect l="2981" t="9550" r="22512" b="14605"/>
            <a:stretch/>
          </p:blipFill>
          <p:spPr>
            <a:xfrm>
              <a:off x="0" y="1145"/>
              <a:ext cx="2801" cy="2138"/>
            </a:xfrm>
            <a:prstGeom prst="rect">
              <a:avLst/>
            </a:prstGeom>
            <a:noFill/>
            <a:ln>
              <a:noFill/>
            </a:ln>
          </p:spPr>
        </p:pic>
        <p:sp>
          <p:nvSpPr>
            <p:cNvPr id="35" name="Google Shape;35;p5"/>
            <p:cNvSpPr/>
            <p:nvPr/>
          </p:nvSpPr>
          <p:spPr>
            <a:xfrm flipH="1">
              <a:off x="875" y="1313"/>
              <a:ext cx="1800" cy="1800"/>
            </a:xfrm>
            <a:prstGeom prst="ellipse">
              <a:avLst/>
            </a:prstGeom>
            <a:gradFill>
              <a:gsLst>
                <a:gs pos="0">
                  <a:srgbClr val="DDDDDD">
                    <a:alpha val="84705"/>
                  </a:srgbClr>
                </a:gs>
                <a:gs pos="100000">
                  <a:srgbClr val="FFFFF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a:solidFill>
                  <a:srgbClr val="000000"/>
                </a:solidFill>
                <a:latin typeface="Arial"/>
                <a:ea typeface="Arial"/>
                <a:cs typeface="Arial"/>
                <a:sym typeface="Arial"/>
              </a:endParaRPr>
            </a:p>
          </p:txBody>
        </p:sp>
        <p:sp>
          <p:nvSpPr>
            <p:cNvPr id="36" name="Google Shape;36;p5"/>
            <p:cNvSpPr txBox="1"/>
            <p:nvPr/>
          </p:nvSpPr>
          <p:spPr>
            <a:xfrm>
              <a:off x="890" y="1816"/>
              <a:ext cx="1800" cy="7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 sz="1600" b="1">
                  <a:solidFill>
                    <a:srgbClr val="8E1500"/>
                  </a:solidFill>
                  <a:latin typeface="Arial"/>
                  <a:ea typeface="Arial"/>
                  <a:cs typeface="Arial"/>
                  <a:sym typeface="Arial"/>
                </a:rPr>
                <a:t>Team</a:t>
              </a:r>
              <a:br>
                <a:rPr lang="en" sz="1600" b="1">
                  <a:solidFill>
                    <a:srgbClr val="8E1500"/>
                  </a:solidFill>
                  <a:latin typeface="Arial"/>
                  <a:ea typeface="Arial"/>
                  <a:cs typeface="Arial"/>
                  <a:sym typeface="Arial"/>
                </a:rPr>
              </a:br>
              <a:r>
                <a:rPr lang="en" sz="1600" b="1">
                  <a:solidFill>
                    <a:srgbClr val="8E1500"/>
                  </a:solidFill>
                  <a:latin typeface="Arial"/>
                  <a:ea typeface="Arial"/>
                  <a:cs typeface="Arial"/>
                  <a:sym typeface="Arial"/>
                </a:rPr>
                <a:t>Meeting</a:t>
              </a:r>
              <a:endParaRPr sz="2400"/>
            </a:p>
          </p:txBody>
        </p:sp>
        <p:sp>
          <p:nvSpPr>
            <p:cNvPr id="37" name="Google Shape;37;p5"/>
            <p:cNvSpPr/>
            <p:nvPr/>
          </p:nvSpPr>
          <p:spPr>
            <a:xfrm>
              <a:off x="880" y="1304"/>
              <a:ext cx="1800" cy="1800"/>
            </a:xfrm>
            <a:prstGeom prst="ellipse">
              <a:avLst/>
            </a:prstGeom>
            <a:noFill/>
            <a:ln w="28575" cap="flat" cmpd="sng">
              <a:solidFill>
                <a:srgbClr val="33333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600">
                <a:solidFill>
                  <a:srgbClr val="000000"/>
                </a:solidFill>
                <a:latin typeface="Arial"/>
                <a:ea typeface="Arial"/>
                <a:cs typeface="Arial"/>
                <a:sym typeface="Arial"/>
              </a:endParaRPr>
            </a:p>
          </p:txBody>
        </p:sp>
      </p:grpSp>
      <p:sp>
        <p:nvSpPr>
          <p:cNvPr id="38" name="Google Shape;38;p5"/>
          <p:cNvSpPr txBox="1">
            <a:spLocks noGrp="1"/>
          </p:cNvSpPr>
          <p:nvPr>
            <p:ph type="body" idx="1"/>
          </p:nvPr>
        </p:nvSpPr>
        <p:spPr>
          <a:xfrm>
            <a:off x="2743200" y="1231900"/>
            <a:ext cx="9218000" cy="5042000"/>
          </a:xfrm>
          <a:prstGeom prst="rect">
            <a:avLst/>
          </a:prstGeom>
          <a:noFill/>
          <a:ln>
            <a:noFill/>
          </a:ln>
        </p:spPr>
        <p:txBody>
          <a:bodyPr spcFirstLastPara="1" wrap="square" lIns="91425" tIns="45700" rIns="91425" bIns="45700" anchor="t" anchorCtr="0">
            <a:normAutofit/>
          </a:bodyPr>
          <a:lstStyle>
            <a:lvl1pPr marL="609585" lvl="0" indent="-304792" algn="l">
              <a:spcBef>
                <a:spcPts val="0"/>
              </a:spcBef>
              <a:spcAft>
                <a:spcPts val="0"/>
              </a:spcAft>
              <a:buSzPts val="1400"/>
              <a:buNone/>
              <a:defRPr/>
            </a:lvl1pPr>
            <a:lvl2pPr marL="1219170" lvl="1" indent="-457189" algn="l">
              <a:spcBef>
                <a:spcPts val="0"/>
              </a:spcBef>
              <a:spcAft>
                <a:spcPts val="0"/>
              </a:spcAft>
              <a:buSzPts val="1800"/>
              <a:buChar char="•"/>
              <a:defRPr/>
            </a:lvl2pPr>
            <a:lvl3pPr marL="1828754" lvl="2" indent="-457189" algn="l">
              <a:spcBef>
                <a:spcPts val="0"/>
              </a:spcBef>
              <a:spcAft>
                <a:spcPts val="0"/>
              </a:spcAft>
              <a:buSzPts val="1800"/>
              <a:buChar char="o"/>
              <a:defRPr/>
            </a:lvl3pPr>
            <a:lvl4pPr marL="2438339" lvl="3" indent="-457189" algn="l">
              <a:spcBef>
                <a:spcPts val="0"/>
              </a:spcBef>
              <a:spcAft>
                <a:spcPts val="0"/>
              </a:spcAft>
              <a:buSzPts val="1800"/>
              <a:buChar char="▪"/>
              <a:defRPr/>
            </a:lvl4pPr>
            <a:lvl5pPr marL="3047924" lvl="4" indent="-304792" algn="l">
              <a:spcBef>
                <a:spcPts val="0"/>
              </a:spcBef>
              <a:spcAft>
                <a:spcPts val="0"/>
              </a:spcAft>
              <a:buSzPts val="1400"/>
              <a:buNone/>
              <a:defRPr/>
            </a:lvl5pPr>
            <a:lvl6pPr marL="3657509" lvl="5" indent="-304792" algn="l">
              <a:spcBef>
                <a:spcPts val="0"/>
              </a:spcBef>
              <a:spcAft>
                <a:spcPts val="0"/>
              </a:spcAft>
              <a:buSzPts val="1400"/>
              <a:buNone/>
              <a:defRPr/>
            </a:lvl6pPr>
            <a:lvl7pPr marL="4267093" lvl="6" indent="-304792" algn="l">
              <a:spcBef>
                <a:spcPts val="0"/>
              </a:spcBef>
              <a:spcAft>
                <a:spcPts val="0"/>
              </a:spcAft>
              <a:buSzPts val="1400"/>
              <a:buNone/>
              <a:defRPr/>
            </a:lvl7pPr>
            <a:lvl8pPr marL="4876678" lvl="7" indent="-304792" algn="l">
              <a:spcBef>
                <a:spcPts val="0"/>
              </a:spcBef>
              <a:spcAft>
                <a:spcPts val="0"/>
              </a:spcAft>
              <a:buSzPts val="1400"/>
              <a:buNone/>
              <a:defRPr/>
            </a:lvl8pPr>
            <a:lvl9pPr marL="5486263" lvl="8" indent="-304792" algn="l">
              <a:spcBef>
                <a:spcPts val="0"/>
              </a:spcBef>
              <a:spcAft>
                <a:spcPts val="0"/>
              </a:spcAft>
              <a:buSzPts val="1400"/>
              <a:buNone/>
              <a:defRPr/>
            </a:lvl9pPr>
          </a:lstStyle>
          <a:p>
            <a:endParaRPr/>
          </a:p>
        </p:txBody>
      </p:sp>
      <p:sp>
        <p:nvSpPr>
          <p:cNvPr id="39" name="Google Shape;39;p5"/>
          <p:cNvSpPr txBox="1">
            <a:spLocks noGrp="1"/>
          </p:cNvSpPr>
          <p:nvPr>
            <p:ph type="body" idx="2"/>
          </p:nvPr>
        </p:nvSpPr>
        <p:spPr>
          <a:xfrm>
            <a:off x="6096000" y="76200"/>
            <a:ext cx="5865200" cy="207600"/>
          </a:xfrm>
          <a:prstGeom prst="rect">
            <a:avLst/>
          </a:prstGeom>
          <a:noFill/>
          <a:ln>
            <a:noFill/>
          </a:ln>
        </p:spPr>
        <p:txBody>
          <a:bodyPr spcFirstLastPara="1" wrap="square" lIns="91425" tIns="45700" rIns="91425" bIns="45700" anchor="ctr" anchorCtr="0">
            <a:noAutofit/>
          </a:bodyPr>
          <a:lstStyle>
            <a:lvl1pPr marL="609585" lvl="0" indent="-304792" algn="r">
              <a:spcBef>
                <a:spcPts val="0"/>
              </a:spcBef>
              <a:spcAft>
                <a:spcPts val="0"/>
              </a:spcAft>
              <a:buSzPts val="1400"/>
              <a:buNone/>
              <a:defRPr sz="1600" i="1">
                <a:solidFill>
                  <a:schemeClr val="accent1"/>
                </a:solidFill>
              </a:defRPr>
            </a:lvl1pPr>
            <a:lvl2pPr marL="1219170" lvl="1" indent="-457189" algn="l">
              <a:spcBef>
                <a:spcPts val="0"/>
              </a:spcBef>
              <a:spcAft>
                <a:spcPts val="0"/>
              </a:spcAft>
              <a:buSzPts val="1800"/>
              <a:buChar char="•"/>
              <a:defRPr/>
            </a:lvl2pPr>
            <a:lvl3pPr marL="1828754" lvl="2" indent="-457189" algn="l">
              <a:spcBef>
                <a:spcPts val="0"/>
              </a:spcBef>
              <a:spcAft>
                <a:spcPts val="0"/>
              </a:spcAft>
              <a:buSzPts val="1800"/>
              <a:buChar char="o"/>
              <a:defRPr/>
            </a:lvl3pPr>
            <a:lvl4pPr marL="2438339" lvl="3" indent="-457189" algn="l">
              <a:spcBef>
                <a:spcPts val="0"/>
              </a:spcBef>
              <a:spcAft>
                <a:spcPts val="0"/>
              </a:spcAft>
              <a:buSzPts val="1800"/>
              <a:buChar char="▪"/>
              <a:defRPr/>
            </a:lvl4pPr>
            <a:lvl5pPr marL="3047924" lvl="4" indent="-304792" algn="l">
              <a:spcBef>
                <a:spcPts val="0"/>
              </a:spcBef>
              <a:spcAft>
                <a:spcPts val="0"/>
              </a:spcAft>
              <a:buSzPts val="1400"/>
              <a:buNone/>
              <a:defRPr/>
            </a:lvl5pPr>
            <a:lvl6pPr marL="3657509" lvl="5" indent="-304792" algn="l">
              <a:spcBef>
                <a:spcPts val="0"/>
              </a:spcBef>
              <a:spcAft>
                <a:spcPts val="0"/>
              </a:spcAft>
              <a:buSzPts val="1400"/>
              <a:buNone/>
              <a:defRPr/>
            </a:lvl6pPr>
            <a:lvl7pPr marL="4267093" lvl="6" indent="-304792" algn="l">
              <a:spcBef>
                <a:spcPts val="0"/>
              </a:spcBef>
              <a:spcAft>
                <a:spcPts val="0"/>
              </a:spcAft>
              <a:buSzPts val="1400"/>
              <a:buNone/>
              <a:defRPr/>
            </a:lvl7pPr>
            <a:lvl8pPr marL="4876678" lvl="7" indent="-304792" algn="l">
              <a:spcBef>
                <a:spcPts val="0"/>
              </a:spcBef>
              <a:spcAft>
                <a:spcPts val="0"/>
              </a:spcAft>
              <a:buSzPts val="1400"/>
              <a:buNone/>
              <a:defRPr/>
            </a:lvl8pPr>
            <a:lvl9pPr marL="5486263" lvl="8" indent="-304792" algn="l">
              <a:spcBef>
                <a:spcPts val="0"/>
              </a:spcBef>
              <a:spcAft>
                <a:spcPts val="0"/>
              </a:spcAft>
              <a:buSzPts val="1400"/>
              <a:buNone/>
              <a:defRPr/>
            </a:lvl9pPr>
          </a:lstStyle>
          <a:p>
            <a:endParaRPr/>
          </a:p>
        </p:txBody>
      </p:sp>
    </p:spTree>
    <p:extLst>
      <p:ext uri="{BB962C8B-B14F-4D97-AF65-F5344CB8AC3E}">
        <p14:creationId xmlns:p14="http://schemas.microsoft.com/office/powerpoint/2010/main" val="868221856"/>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Title" preserve="1">
  <p:cSld name="Section Title">
    <p:bg>
      <p:bgPr>
        <a:solidFill>
          <a:srgbClr val="F3F3F3"/>
        </a:solidFill>
        <a:effectLst/>
      </p:bgPr>
    </p:bg>
    <p:spTree>
      <p:nvGrpSpPr>
        <p:cNvPr id="1" name="Shape 40"/>
        <p:cNvGrpSpPr/>
        <p:nvPr/>
      </p:nvGrpSpPr>
      <p:grpSpPr>
        <a:xfrm>
          <a:off x="0" y="0"/>
          <a:ext cx="0" cy="0"/>
          <a:chOff x="0" y="0"/>
          <a:chExt cx="0" cy="0"/>
        </a:xfrm>
      </p:grpSpPr>
      <p:sp>
        <p:nvSpPr>
          <p:cNvPr id="41" name="Google Shape;41;p6"/>
          <p:cNvSpPr/>
          <p:nvPr/>
        </p:nvSpPr>
        <p:spPr>
          <a:xfrm>
            <a:off x="1" y="1"/>
            <a:ext cx="12190279" cy="6852513"/>
          </a:xfrm>
          <a:custGeom>
            <a:avLst/>
            <a:gdLst/>
            <a:ahLst/>
            <a:cxnLst/>
            <a:rect l="l" t="t" r="r" b="b"/>
            <a:pathLst>
              <a:path w="8769985" h="4758690" extrusionOk="0">
                <a:moveTo>
                  <a:pt x="8769599" y="0"/>
                </a:moveTo>
                <a:lnTo>
                  <a:pt x="0" y="0"/>
                </a:lnTo>
                <a:lnTo>
                  <a:pt x="0" y="4758600"/>
                </a:lnTo>
                <a:lnTo>
                  <a:pt x="8769599" y="4758600"/>
                </a:lnTo>
                <a:lnTo>
                  <a:pt x="876959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2" name="Google Shape;42;p6"/>
          <p:cNvSpPr txBox="1">
            <a:spLocks noGrp="1"/>
          </p:cNvSpPr>
          <p:nvPr>
            <p:ph type="body" idx="1"/>
          </p:nvPr>
        </p:nvSpPr>
        <p:spPr>
          <a:xfrm>
            <a:off x="3522687" y="3162260"/>
            <a:ext cx="5146800" cy="656400"/>
          </a:xfrm>
          <a:prstGeom prst="rect">
            <a:avLst/>
          </a:prstGeom>
          <a:noFill/>
          <a:ln>
            <a:noFill/>
          </a:ln>
        </p:spPr>
        <p:txBody>
          <a:bodyPr spcFirstLastPara="1" wrap="square" lIns="0" tIns="0" rIns="0" bIns="0" anchor="t" anchorCtr="0">
            <a:spAutoFit/>
          </a:bodyPr>
          <a:lstStyle>
            <a:lvl1pPr marL="609585" lvl="0" indent="-304792" algn="ctr">
              <a:spcBef>
                <a:spcPts val="0"/>
              </a:spcBef>
              <a:spcAft>
                <a:spcPts val="0"/>
              </a:spcAft>
              <a:buSzPts val="1400"/>
              <a:buNone/>
              <a:defRPr sz="4267" b="1" i="0">
                <a:solidFill>
                  <a:schemeClr val="lt1"/>
                </a:solidFill>
                <a:latin typeface="Arial"/>
                <a:ea typeface="Arial"/>
                <a:cs typeface="Arial"/>
                <a:sym typeface="Arial"/>
              </a:defRPr>
            </a:lvl1pPr>
            <a:lvl2pPr marL="1219170" lvl="1" indent="-457189" algn="l">
              <a:spcBef>
                <a:spcPts val="0"/>
              </a:spcBef>
              <a:spcAft>
                <a:spcPts val="0"/>
              </a:spcAft>
              <a:buSzPts val="1800"/>
              <a:buChar char="•"/>
              <a:defRPr/>
            </a:lvl2pPr>
            <a:lvl3pPr marL="1828754" lvl="2" indent="-457189" algn="l">
              <a:spcBef>
                <a:spcPts val="0"/>
              </a:spcBef>
              <a:spcAft>
                <a:spcPts val="0"/>
              </a:spcAft>
              <a:buSzPts val="1800"/>
              <a:buChar char="o"/>
              <a:defRPr/>
            </a:lvl3pPr>
            <a:lvl4pPr marL="2438339" lvl="3" indent="-457189" algn="l">
              <a:spcBef>
                <a:spcPts val="0"/>
              </a:spcBef>
              <a:spcAft>
                <a:spcPts val="0"/>
              </a:spcAft>
              <a:buSzPts val="1800"/>
              <a:buChar char="▪"/>
              <a:defRPr/>
            </a:lvl4pPr>
            <a:lvl5pPr marL="3047924" lvl="4" indent="-304792" algn="l">
              <a:spcBef>
                <a:spcPts val="0"/>
              </a:spcBef>
              <a:spcAft>
                <a:spcPts val="0"/>
              </a:spcAft>
              <a:buSzPts val="1400"/>
              <a:buNone/>
              <a:defRPr/>
            </a:lvl5pPr>
            <a:lvl6pPr marL="3657509" lvl="5" indent="-304792" algn="l">
              <a:spcBef>
                <a:spcPts val="0"/>
              </a:spcBef>
              <a:spcAft>
                <a:spcPts val="0"/>
              </a:spcAft>
              <a:buSzPts val="1400"/>
              <a:buNone/>
              <a:defRPr/>
            </a:lvl6pPr>
            <a:lvl7pPr marL="4267093" lvl="6" indent="-304792" algn="l">
              <a:spcBef>
                <a:spcPts val="0"/>
              </a:spcBef>
              <a:spcAft>
                <a:spcPts val="0"/>
              </a:spcAft>
              <a:buSzPts val="1400"/>
              <a:buNone/>
              <a:defRPr/>
            </a:lvl7pPr>
            <a:lvl8pPr marL="4876678" lvl="7" indent="-304792" algn="l">
              <a:spcBef>
                <a:spcPts val="0"/>
              </a:spcBef>
              <a:spcAft>
                <a:spcPts val="0"/>
              </a:spcAft>
              <a:buSzPts val="1400"/>
              <a:buNone/>
              <a:defRPr/>
            </a:lvl8pPr>
            <a:lvl9pPr marL="5486263" lvl="8" indent="-304792" algn="l">
              <a:spcBef>
                <a:spcPts val="0"/>
              </a:spcBef>
              <a:spcAft>
                <a:spcPts val="0"/>
              </a:spcAft>
              <a:buSzPts val="1400"/>
              <a:buNone/>
              <a:defRPr/>
            </a:lvl9pPr>
          </a:lstStyle>
          <a:p>
            <a:endParaRPr/>
          </a:p>
        </p:txBody>
      </p:sp>
    </p:spTree>
    <p:extLst>
      <p:ext uri="{BB962C8B-B14F-4D97-AF65-F5344CB8AC3E}">
        <p14:creationId xmlns:p14="http://schemas.microsoft.com/office/powerpoint/2010/main" val="274749074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readcrumb Only" preserve="1">
  <p:cSld name="Breadcrumb Only">
    <p:spTree>
      <p:nvGrpSpPr>
        <p:cNvPr id="1" name="Shape 43"/>
        <p:cNvGrpSpPr/>
        <p:nvPr/>
      </p:nvGrpSpPr>
      <p:grpSpPr>
        <a:xfrm>
          <a:off x="0" y="0"/>
          <a:ext cx="0" cy="0"/>
          <a:chOff x="0" y="0"/>
          <a:chExt cx="0" cy="0"/>
        </a:xfrm>
      </p:grpSpPr>
      <p:sp>
        <p:nvSpPr>
          <p:cNvPr id="44" name="Google Shape;44;p7"/>
          <p:cNvSpPr txBox="1">
            <a:spLocks noGrp="1"/>
          </p:cNvSpPr>
          <p:nvPr>
            <p:ph type="ftr" idx="11"/>
          </p:nvPr>
        </p:nvSpPr>
        <p:spPr>
          <a:xfrm>
            <a:off x="3657600" y="6356351"/>
            <a:ext cx="7518400" cy="366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7"/>
          <p:cNvSpPr txBox="1">
            <a:spLocks noGrp="1"/>
          </p:cNvSpPr>
          <p:nvPr>
            <p:ph type="sldNum" idx="12"/>
          </p:nvPr>
        </p:nvSpPr>
        <p:spPr>
          <a:xfrm>
            <a:off x="11277600" y="6356351"/>
            <a:ext cx="684000" cy="3660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b="1">
                <a:solidFill>
                  <a:schemeClr val="dk2"/>
                </a:solidFill>
                <a:latin typeface="Arial"/>
                <a:ea typeface="Arial"/>
                <a:cs typeface="Arial"/>
                <a:sym typeface="Arial"/>
              </a:defRPr>
            </a:lvl1pPr>
            <a:lvl2pPr marL="0" lvl="1" indent="0" algn="r">
              <a:spcBef>
                <a:spcPts val="0"/>
              </a:spcBef>
              <a:buNone/>
              <a:defRPr sz="1600" b="1">
                <a:solidFill>
                  <a:schemeClr val="dk2"/>
                </a:solidFill>
                <a:latin typeface="Arial"/>
                <a:ea typeface="Arial"/>
                <a:cs typeface="Arial"/>
                <a:sym typeface="Arial"/>
              </a:defRPr>
            </a:lvl2pPr>
            <a:lvl3pPr marL="0" lvl="2" indent="0" algn="r">
              <a:spcBef>
                <a:spcPts val="0"/>
              </a:spcBef>
              <a:buNone/>
              <a:defRPr sz="1600" b="1">
                <a:solidFill>
                  <a:schemeClr val="dk2"/>
                </a:solidFill>
                <a:latin typeface="Arial"/>
                <a:ea typeface="Arial"/>
                <a:cs typeface="Arial"/>
                <a:sym typeface="Arial"/>
              </a:defRPr>
            </a:lvl3pPr>
            <a:lvl4pPr marL="0" lvl="3" indent="0" algn="r">
              <a:spcBef>
                <a:spcPts val="0"/>
              </a:spcBef>
              <a:buNone/>
              <a:defRPr sz="1600" b="1">
                <a:solidFill>
                  <a:schemeClr val="dk2"/>
                </a:solidFill>
                <a:latin typeface="Arial"/>
                <a:ea typeface="Arial"/>
                <a:cs typeface="Arial"/>
                <a:sym typeface="Arial"/>
              </a:defRPr>
            </a:lvl4pPr>
            <a:lvl5pPr marL="0" lvl="4" indent="0" algn="r">
              <a:spcBef>
                <a:spcPts val="0"/>
              </a:spcBef>
              <a:buNone/>
              <a:defRPr sz="1600" b="1">
                <a:solidFill>
                  <a:schemeClr val="dk2"/>
                </a:solidFill>
                <a:latin typeface="Arial"/>
                <a:ea typeface="Arial"/>
                <a:cs typeface="Arial"/>
                <a:sym typeface="Arial"/>
              </a:defRPr>
            </a:lvl5pPr>
            <a:lvl6pPr marL="0" lvl="5" indent="0" algn="r">
              <a:spcBef>
                <a:spcPts val="0"/>
              </a:spcBef>
              <a:buNone/>
              <a:defRPr sz="1600" b="1">
                <a:solidFill>
                  <a:schemeClr val="dk2"/>
                </a:solidFill>
                <a:latin typeface="Arial"/>
                <a:ea typeface="Arial"/>
                <a:cs typeface="Arial"/>
                <a:sym typeface="Arial"/>
              </a:defRPr>
            </a:lvl6pPr>
            <a:lvl7pPr marL="0" lvl="6" indent="0" algn="r">
              <a:spcBef>
                <a:spcPts val="0"/>
              </a:spcBef>
              <a:buNone/>
              <a:defRPr sz="1600" b="1">
                <a:solidFill>
                  <a:schemeClr val="dk2"/>
                </a:solidFill>
                <a:latin typeface="Arial"/>
                <a:ea typeface="Arial"/>
                <a:cs typeface="Arial"/>
                <a:sym typeface="Arial"/>
              </a:defRPr>
            </a:lvl7pPr>
            <a:lvl8pPr marL="0" lvl="7" indent="0" algn="r">
              <a:spcBef>
                <a:spcPts val="0"/>
              </a:spcBef>
              <a:buNone/>
              <a:defRPr sz="1600" b="1">
                <a:solidFill>
                  <a:schemeClr val="dk2"/>
                </a:solidFill>
                <a:latin typeface="Arial"/>
                <a:ea typeface="Arial"/>
                <a:cs typeface="Arial"/>
                <a:sym typeface="Arial"/>
              </a:defRPr>
            </a:lvl8pPr>
            <a:lvl9pPr marL="0" lvl="8" indent="0" algn="r">
              <a:spcBef>
                <a:spcPts val="0"/>
              </a:spcBef>
              <a:buNone/>
              <a:defRPr sz="1600" b="1">
                <a:solidFill>
                  <a:schemeClr val="dk2"/>
                </a:solidFill>
                <a:latin typeface="Arial"/>
                <a:ea typeface="Arial"/>
                <a:cs typeface="Arial"/>
                <a:sym typeface="Arial"/>
              </a:defRPr>
            </a:lvl9pPr>
          </a:lstStyle>
          <a:p>
            <a:fld id="{00000000-1234-1234-1234-123412341234}" type="slidenum">
              <a:rPr lang="en" smtClean="0"/>
              <a:pPr/>
              <a:t>‹#›</a:t>
            </a:fld>
            <a:endParaRPr lang="en"/>
          </a:p>
        </p:txBody>
      </p:sp>
      <p:sp>
        <p:nvSpPr>
          <p:cNvPr id="46" name="Google Shape;46;p7"/>
          <p:cNvSpPr txBox="1">
            <a:spLocks noGrp="1"/>
          </p:cNvSpPr>
          <p:nvPr>
            <p:ph type="body" idx="1"/>
          </p:nvPr>
        </p:nvSpPr>
        <p:spPr>
          <a:xfrm>
            <a:off x="6096000" y="76200"/>
            <a:ext cx="5865200" cy="207600"/>
          </a:xfrm>
          <a:prstGeom prst="rect">
            <a:avLst/>
          </a:prstGeom>
          <a:noFill/>
          <a:ln>
            <a:noFill/>
          </a:ln>
        </p:spPr>
        <p:txBody>
          <a:bodyPr spcFirstLastPara="1" wrap="square" lIns="91425" tIns="45700" rIns="91425" bIns="45700" anchor="ctr" anchorCtr="0">
            <a:noAutofit/>
          </a:bodyPr>
          <a:lstStyle>
            <a:lvl1pPr marL="609585" lvl="0" indent="-304792" algn="r">
              <a:spcBef>
                <a:spcPts val="0"/>
              </a:spcBef>
              <a:spcAft>
                <a:spcPts val="0"/>
              </a:spcAft>
              <a:buSzPts val="1400"/>
              <a:buNone/>
              <a:defRPr sz="1600" i="1">
                <a:solidFill>
                  <a:schemeClr val="dk1"/>
                </a:solidFill>
              </a:defRPr>
            </a:lvl1pPr>
            <a:lvl2pPr marL="1219170" lvl="1" indent="-457189" algn="l">
              <a:spcBef>
                <a:spcPts val="0"/>
              </a:spcBef>
              <a:spcAft>
                <a:spcPts val="0"/>
              </a:spcAft>
              <a:buSzPts val="1800"/>
              <a:buChar char="•"/>
              <a:defRPr/>
            </a:lvl2pPr>
            <a:lvl3pPr marL="1828754" lvl="2" indent="-457189" algn="l">
              <a:spcBef>
                <a:spcPts val="0"/>
              </a:spcBef>
              <a:spcAft>
                <a:spcPts val="0"/>
              </a:spcAft>
              <a:buSzPts val="1800"/>
              <a:buChar char="o"/>
              <a:defRPr/>
            </a:lvl3pPr>
            <a:lvl4pPr marL="2438339" lvl="3" indent="-457189" algn="l">
              <a:spcBef>
                <a:spcPts val="0"/>
              </a:spcBef>
              <a:spcAft>
                <a:spcPts val="0"/>
              </a:spcAft>
              <a:buSzPts val="1800"/>
              <a:buChar char="▪"/>
              <a:defRPr/>
            </a:lvl4pPr>
            <a:lvl5pPr marL="3047924" lvl="4" indent="-304792" algn="l">
              <a:spcBef>
                <a:spcPts val="0"/>
              </a:spcBef>
              <a:spcAft>
                <a:spcPts val="0"/>
              </a:spcAft>
              <a:buSzPts val="1400"/>
              <a:buNone/>
              <a:defRPr/>
            </a:lvl5pPr>
            <a:lvl6pPr marL="3657509" lvl="5" indent="-304792" algn="l">
              <a:spcBef>
                <a:spcPts val="0"/>
              </a:spcBef>
              <a:spcAft>
                <a:spcPts val="0"/>
              </a:spcAft>
              <a:buSzPts val="1400"/>
              <a:buNone/>
              <a:defRPr/>
            </a:lvl6pPr>
            <a:lvl7pPr marL="4267093" lvl="6" indent="-304792" algn="l">
              <a:spcBef>
                <a:spcPts val="0"/>
              </a:spcBef>
              <a:spcAft>
                <a:spcPts val="0"/>
              </a:spcAft>
              <a:buSzPts val="1400"/>
              <a:buNone/>
              <a:defRPr/>
            </a:lvl7pPr>
            <a:lvl8pPr marL="4876678" lvl="7" indent="-304792" algn="l">
              <a:spcBef>
                <a:spcPts val="0"/>
              </a:spcBef>
              <a:spcAft>
                <a:spcPts val="0"/>
              </a:spcAft>
              <a:buSzPts val="1400"/>
              <a:buNone/>
              <a:defRPr/>
            </a:lvl8pPr>
            <a:lvl9pPr marL="5486263" lvl="8" indent="-304792" algn="l">
              <a:spcBef>
                <a:spcPts val="0"/>
              </a:spcBef>
              <a:spcAft>
                <a:spcPts val="0"/>
              </a:spcAft>
              <a:buSzPts val="1400"/>
              <a:buNone/>
              <a:defRPr/>
            </a:lvl9pPr>
          </a:lstStyle>
          <a:p>
            <a:endParaRPr/>
          </a:p>
        </p:txBody>
      </p:sp>
    </p:spTree>
    <p:extLst>
      <p:ext uri="{BB962C8B-B14F-4D97-AF65-F5344CB8AC3E}">
        <p14:creationId xmlns:p14="http://schemas.microsoft.com/office/powerpoint/2010/main" val="31613898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reserve="1">
  <p:cSld name="Title and Content">
    <p:spTree>
      <p:nvGrpSpPr>
        <p:cNvPr id="1" name="Shape 47"/>
        <p:cNvGrpSpPr/>
        <p:nvPr/>
      </p:nvGrpSpPr>
      <p:grpSpPr>
        <a:xfrm>
          <a:off x="0" y="0"/>
          <a:ext cx="0" cy="0"/>
          <a:chOff x="0" y="0"/>
          <a:chExt cx="0" cy="0"/>
        </a:xfrm>
      </p:grpSpPr>
      <p:sp>
        <p:nvSpPr>
          <p:cNvPr id="48" name="Google Shape;48;p8"/>
          <p:cNvSpPr txBox="1">
            <a:spLocks noGrp="1"/>
          </p:cNvSpPr>
          <p:nvPr>
            <p:ph type="title"/>
          </p:nvPr>
        </p:nvSpPr>
        <p:spPr>
          <a:xfrm>
            <a:off x="838199" y="1"/>
            <a:ext cx="10515600" cy="132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b="1" i="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8"/>
          <p:cNvSpPr txBox="1">
            <a:spLocks noGrp="1"/>
          </p:cNvSpPr>
          <p:nvPr>
            <p:ph type="body" idx="1"/>
          </p:nvPr>
        </p:nvSpPr>
        <p:spPr>
          <a:xfrm>
            <a:off x="838200" y="1543657"/>
            <a:ext cx="10515600" cy="4157600"/>
          </a:xfrm>
          <a:prstGeom prst="rect">
            <a:avLst/>
          </a:prstGeom>
          <a:noFill/>
          <a:ln>
            <a:noFill/>
          </a:ln>
        </p:spPr>
        <p:txBody>
          <a:bodyPr spcFirstLastPara="1" wrap="square" lIns="91425" tIns="45700" rIns="91425" bIns="45700" anchor="t" anchorCtr="0">
            <a:normAutofit/>
          </a:bodyPr>
          <a:lstStyle>
            <a:lvl1pPr marL="609585" lvl="0" indent="-304792" algn="l">
              <a:lnSpc>
                <a:spcPct val="100000"/>
              </a:lnSpc>
              <a:spcBef>
                <a:spcPts val="0"/>
              </a:spcBef>
              <a:spcAft>
                <a:spcPts val="0"/>
              </a:spcAft>
              <a:buSzPts val="1400"/>
              <a:buNone/>
              <a:defRPr b="0" i="0">
                <a:latin typeface="Arial"/>
                <a:ea typeface="Arial"/>
                <a:cs typeface="Arial"/>
                <a:sym typeface="Arial"/>
              </a:defRPr>
            </a:lvl1pPr>
            <a:lvl2pPr marL="1219170" lvl="1" indent="-440256" algn="l">
              <a:lnSpc>
                <a:spcPct val="100000"/>
              </a:lnSpc>
              <a:spcBef>
                <a:spcPts val="0"/>
              </a:spcBef>
              <a:spcAft>
                <a:spcPts val="0"/>
              </a:spcAft>
              <a:buSzPts val="1600"/>
              <a:buChar char="•"/>
              <a:defRPr b="0" i="0">
                <a:latin typeface="Arial"/>
                <a:ea typeface="Arial"/>
                <a:cs typeface="Arial"/>
                <a:sym typeface="Arial"/>
              </a:defRPr>
            </a:lvl2pPr>
            <a:lvl3pPr marL="1828754" lvl="2" indent="-423323" algn="l">
              <a:lnSpc>
                <a:spcPct val="100000"/>
              </a:lnSpc>
              <a:spcBef>
                <a:spcPts val="0"/>
              </a:spcBef>
              <a:spcAft>
                <a:spcPts val="0"/>
              </a:spcAft>
              <a:buSzPts val="1400"/>
              <a:buChar char="o"/>
              <a:defRPr b="0" i="0">
                <a:latin typeface="Arial"/>
                <a:ea typeface="Arial"/>
                <a:cs typeface="Arial"/>
                <a:sym typeface="Arial"/>
              </a:defRPr>
            </a:lvl3pPr>
            <a:lvl4pPr marL="2438339" lvl="3" indent="-423323" algn="l">
              <a:lnSpc>
                <a:spcPct val="100000"/>
              </a:lnSpc>
              <a:spcBef>
                <a:spcPts val="0"/>
              </a:spcBef>
              <a:spcAft>
                <a:spcPts val="0"/>
              </a:spcAft>
              <a:buSzPts val="1400"/>
              <a:buChar char="▪"/>
              <a:defRPr b="0" i="0">
                <a:latin typeface="Arial"/>
                <a:ea typeface="Arial"/>
                <a:cs typeface="Arial"/>
                <a:sym typeface="Arial"/>
              </a:defRPr>
            </a:lvl4pPr>
            <a:lvl5pPr marL="3047924" lvl="4" indent="-304792" algn="l">
              <a:lnSpc>
                <a:spcPct val="100000"/>
              </a:lnSpc>
              <a:spcBef>
                <a:spcPts val="0"/>
              </a:spcBef>
              <a:spcAft>
                <a:spcPts val="0"/>
              </a:spcAft>
              <a:buSzPts val="1400"/>
              <a:buNone/>
              <a:defRPr b="0" i="0">
                <a:latin typeface="Arial"/>
                <a:ea typeface="Arial"/>
                <a:cs typeface="Arial"/>
                <a:sym typeface="Arial"/>
              </a:defRPr>
            </a:lvl5pPr>
            <a:lvl6pPr marL="3657509" lvl="5" indent="-304792" algn="l">
              <a:spcBef>
                <a:spcPts val="0"/>
              </a:spcBef>
              <a:spcAft>
                <a:spcPts val="0"/>
              </a:spcAft>
              <a:buSzPts val="1400"/>
              <a:buNone/>
              <a:defRPr/>
            </a:lvl6pPr>
            <a:lvl7pPr marL="4267093" lvl="6" indent="-304792" algn="l">
              <a:spcBef>
                <a:spcPts val="0"/>
              </a:spcBef>
              <a:spcAft>
                <a:spcPts val="0"/>
              </a:spcAft>
              <a:buSzPts val="1400"/>
              <a:buNone/>
              <a:defRPr/>
            </a:lvl7pPr>
            <a:lvl8pPr marL="4876678" lvl="7" indent="-304792" algn="l">
              <a:spcBef>
                <a:spcPts val="0"/>
              </a:spcBef>
              <a:spcAft>
                <a:spcPts val="0"/>
              </a:spcAft>
              <a:buSzPts val="1400"/>
              <a:buNone/>
              <a:defRPr/>
            </a:lvl8pPr>
            <a:lvl9pPr marL="5486263" lvl="8" indent="-304792" algn="l">
              <a:spcBef>
                <a:spcPts val="0"/>
              </a:spcBef>
              <a:spcAft>
                <a:spcPts val="0"/>
              </a:spcAft>
              <a:buSzPts val="1400"/>
              <a:buNone/>
              <a:defRPr/>
            </a:lvl9pPr>
          </a:lstStyle>
          <a:p>
            <a:endParaRPr/>
          </a:p>
        </p:txBody>
      </p:sp>
      <p:sp>
        <p:nvSpPr>
          <p:cNvPr id="50" name="Google Shape;50;p8"/>
          <p:cNvSpPr txBox="1">
            <a:spLocks noGrp="1"/>
          </p:cNvSpPr>
          <p:nvPr>
            <p:ph type="sldNum" idx="12"/>
          </p:nvPr>
        </p:nvSpPr>
        <p:spPr>
          <a:xfrm>
            <a:off x="11277600" y="6356351"/>
            <a:ext cx="684000" cy="3660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b="0" i="0">
                <a:solidFill>
                  <a:schemeClr val="lt1"/>
                </a:solidFill>
                <a:latin typeface="Arial"/>
                <a:ea typeface="Arial"/>
                <a:cs typeface="Arial"/>
                <a:sym typeface="Arial"/>
              </a:defRPr>
            </a:lvl1pPr>
            <a:lvl2pPr marL="0" lvl="1" indent="0" algn="r">
              <a:spcBef>
                <a:spcPts val="0"/>
              </a:spcBef>
              <a:buNone/>
              <a:defRPr sz="1600" b="0" i="0">
                <a:solidFill>
                  <a:schemeClr val="lt1"/>
                </a:solidFill>
                <a:latin typeface="Arial"/>
                <a:ea typeface="Arial"/>
                <a:cs typeface="Arial"/>
                <a:sym typeface="Arial"/>
              </a:defRPr>
            </a:lvl2pPr>
            <a:lvl3pPr marL="0" lvl="2" indent="0" algn="r">
              <a:spcBef>
                <a:spcPts val="0"/>
              </a:spcBef>
              <a:buNone/>
              <a:defRPr sz="1600" b="0" i="0">
                <a:solidFill>
                  <a:schemeClr val="lt1"/>
                </a:solidFill>
                <a:latin typeface="Arial"/>
                <a:ea typeface="Arial"/>
                <a:cs typeface="Arial"/>
                <a:sym typeface="Arial"/>
              </a:defRPr>
            </a:lvl3pPr>
            <a:lvl4pPr marL="0" lvl="3" indent="0" algn="r">
              <a:spcBef>
                <a:spcPts val="0"/>
              </a:spcBef>
              <a:buNone/>
              <a:defRPr sz="1600" b="0" i="0">
                <a:solidFill>
                  <a:schemeClr val="lt1"/>
                </a:solidFill>
                <a:latin typeface="Arial"/>
                <a:ea typeface="Arial"/>
                <a:cs typeface="Arial"/>
                <a:sym typeface="Arial"/>
              </a:defRPr>
            </a:lvl4pPr>
            <a:lvl5pPr marL="0" lvl="4" indent="0" algn="r">
              <a:spcBef>
                <a:spcPts val="0"/>
              </a:spcBef>
              <a:buNone/>
              <a:defRPr sz="1600" b="0" i="0">
                <a:solidFill>
                  <a:schemeClr val="lt1"/>
                </a:solidFill>
                <a:latin typeface="Arial"/>
                <a:ea typeface="Arial"/>
                <a:cs typeface="Arial"/>
                <a:sym typeface="Arial"/>
              </a:defRPr>
            </a:lvl5pPr>
            <a:lvl6pPr marL="0" lvl="5" indent="0" algn="r">
              <a:spcBef>
                <a:spcPts val="0"/>
              </a:spcBef>
              <a:buNone/>
              <a:defRPr sz="1600" b="0" i="0">
                <a:solidFill>
                  <a:schemeClr val="lt1"/>
                </a:solidFill>
                <a:latin typeface="Arial"/>
                <a:ea typeface="Arial"/>
                <a:cs typeface="Arial"/>
                <a:sym typeface="Arial"/>
              </a:defRPr>
            </a:lvl6pPr>
            <a:lvl7pPr marL="0" lvl="6" indent="0" algn="r">
              <a:spcBef>
                <a:spcPts val="0"/>
              </a:spcBef>
              <a:buNone/>
              <a:defRPr sz="1600" b="0" i="0">
                <a:solidFill>
                  <a:schemeClr val="lt1"/>
                </a:solidFill>
                <a:latin typeface="Arial"/>
                <a:ea typeface="Arial"/>
                <a:cs typeface="Arial"/>
                <a:sym typeface="Arial"/>
              </a:defRPr>
            </a:lvl7pPr>
            <a:lvl8pPr marL="0" lvl="7" indent="0" algn="r">
              <a:spcBef>
                <a:spcPts val="0"/>
              </a:spcBef>
              <a:buNone/>
              <a:defRPr sz="1600" b="0" i="0">
                <a:solidFill>
                  <a:schemeClr val="lt1"/>
                </a:solidFill>
                <a:latin typeface="Arial"/>
                <a:ea typeface="Arial"/>
                <a:cs typeface="Arial"/>
                <a:sym typeface="Arial"/>
              </a:defRPr>
            </a:lvl8pPr>
            <a:lvl9pPr marL="0" lvl="8" indent="0" algn="r">
              <a:spcBef>
                <a:spcPts val="0"/>
              </a:spcBef>
              <a:buNone/>
              <a:defRPr sz="1600" b="0" i="0">
                <a:solidFill>
                  <a:schemeClr val="lt1"/>
                </a:solidFill>
                <a:latin typeface="Arial"/>
                <a:ea typeface="Arial"/>
                <a:cs typeface="Arial"/>
                <a:sym typeface="Arial"/>
              </a:defRPr>
            </a:lvl9pPr>
          </a:lstStyle>
          <a:p>
            <a:fld id="{00000000-1234-1234-1234-123412341234}" type="slidenum">
              <a:rPr lang="en" smtClean="0"/>
              <a:pPr/>
              <a:t>‹#›</a:t>
            </a:fld>
            <a:endParaRPr lang="en"/>
          </a:p>
        </p:txBody>
      </p:sp>
      <p:cxnSp>
        <p:nvCxnSpPr>
          <p:cNvPr id="51" name="Google Shape;51;p8"/>
          <p:cNvCxnSpPr/>
          <p:nvPr/>
        </p:nvCxnSpPr>
        <p:spPr>
          <a:xfrm>
            <a:off x="914400" y="1344113"/>
            <a:ext cx="11277600" cy="0"/>
          </a:xfrm>
          <a:prstGeom prst="straightConnector1">
            <a:avLst/>
          </a:prstGeom>
          <a:noFill/>
          <a:ln w="38100" cap="flat" cmpd="sng">
            <a:solidFill>
              <a:srgbClr val="D2D2D2"/>
            </a:solidFill>
            <a:prstDash val="solid"/>
            <a:round/>
            <a:headEnd type="none" w="sm" len="sm"/>
            <a:tailEnd type="none" w="sm" len="sm"/>
          </a:ln>
        </p:spPr>
      </p:cxnSp>
    </p:spTree>
    <p:extLst>
      <p:ext uri="{BB962C8B-B14F-4D97-AF65-F5344CB8AC3E}">
        <p14:creationId xmlns:p14="http://schemas.microsoft.com/office/powerpoint/2010/main" val="2898145448"/>
      </p:ext>
    </p:extLst>
  </p:cSld>
  <p:clrMapOvr>
    <a:masterClrMapping/>
  </p:clrMapOvr>
  <p:extLst>
    <p:ext uri="{DCECCB84-F9BA-43D5-87BE-67443E8EF086}">
      <p15:sldGuideLst xmlns:p15="http://schemas.microsoft.com/office/powerpoint/2012/main">
        <p15:guide id="1" pos="57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reserve="1">
  <p:cSld name="Content with Caption">
    <p:spTree>
      <p:nvGrpSpPr>
        <p:cNvPr id="1" name="Shape 52"/>
        <p:cNvGrpSpPr/>
        <p:nvPr/>
      </p:nvGrpSpPr>
      <p:grpSpPr>
        <a:xfrm>
          <a:off x="0" y="0"/>
          <a:ext cx="0" cy="0"/>
          <a:chOff x="0" y="0"/>
          <a:chExt cx="0" cy="0"/>
        </a:xfrm>
      </p:grpSpPr>
      <p:sp>
        <p:nvSpPr>
          <p:cNvPr id="53" name="Google Shape;53;p9"/>
          <p:cNvSpPr/>
          <p:nvPr/>
        </p:nvSpPr>
        <p:spPr>
          <a:xfrm>
            <a:off x="16" y="0"/>
            <a:ext cx="4654400" cy="6858000"/>
          </a:xfrm>
          <a:prstGeom prst="rect">
            <a:avLst/>
          </a:prstGeom>
          <a:solidFill>
            <a:srgbClr val="26262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 name="Google Shape;54;p9"/>
          <p:cNvSpPr txBox="1">
            <a:spLocks noGrp="1"/>
          </p:cNvSpPr>
          <p:nvPr>
            <p:ph type="title"/>
          </p:nvPr>
        </p:nvSpPr>
        <p:spPr>
          <a:xfrm>
            <a:off x="643467" y="786384"/>
            <a:ext cx="3517600" cy="20940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1400"/>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9"/>
          <p:cNvSpPr txBox="1">
            <a:spLocks noGrp="1"/>
          </p:cNvSpPr>
          <p:nvPr>
            <p:ph type="body" idx="1"/>
          </p:nvPr>
        </p:nvSpPr>
        <p:spPr>
          <a:xfrm>
            <a:off x="5458984" y="812800"/>
            <a:ext cx="5928400" cy="5294800"/>
          </a:xfrm>
          <a:prstGeom prst="rect">
            <a:avLst/>
          </a:prstGeom>
          <a:noFill/>
          <a:ln>
            <a:noFill/>
          </a:ln>
        </p:spPr>
        <p:txBody>
          <a:bodyPr spcFirstLastPara="1" wrap="square" lIns="91425" tIns="45700" rIns="91425" bIns="45700" anchor="t" anchorCtr="0">
            <a:normAutofit/>
          </a:bodyPr>
          <a:lstStyle>
            <a:lvl1pPr marL="609585" lvl="0" indent="-304792" algn="l">
              <a:spcBef>
                <a:spcPts val="0"/>
              </a:spcBef>
              <a:spcAft>
                <a:spcPts val="0"/>
              </a:spcAft>
              <a:buSzPts val="1400"/>
              <a:buNone/>
              <a:defRPr/>
            </a:lvl1pPr>
            <a:lvl2pPr marL="1219170" lvl="1" indent="-457189" algn="l">
              <a:spcBef>
                <a:spcPts val="0"/>
              </a:spcBef>
              <a:spcAft>
                <a:spcPts val="0"/>
              </a:spcAft>
              <a:buSzPts val="1800"/>
              <a:buChar char="•"/>
              <a:defRPr/>
            </a:lvl2pPr>
            <a:lvl3pPr marL="1828754" lvl="2" indent="-457189" algn="l">
              <a:spcBef>
                <a:spcPts val="0"/>
              </a:spcBef>
              <a:spcAft>
                <a:spcPts val="0"/>
              </a:spcAft>
              <a:buSzPts val="1800"/>
              <a:buChar char="o"/>
              <a:defRPr/>
            </a:lvl3pPr>
            <a:lvl4pPr marL="2438339" lvl="3" indent="-457189" algn="l">
              <a:spcBef>
                <a:spcPts val="0"/>
              </a:spcBef>
              <a:spcAft>
                <a:spcPts val="0"/>
              </a:spcAft>
              <a:buSzPts val="1800"/>
              <a:buChar char="▪"/>
              <a:defRPr/>
            </a:lvl4pPr>
            <a:lvl5pPr marL="3047924" lvl="4" indent="-304792" algn="l">
              <a:spcBef>
                <a:spcPts val="0"/>
              </a:spcBef>
              <a:spcAft>
                <a:spcPts val="0"/>
              </a:spcAft>
              <a:buSzPts val="1400"/>
              <a:buNone/>
              <a:defRPr/>
            </a:lvl5pPr>
            <a:lvl6pPr marL="3657509" lvl="5" indent="-304792" algn="l">
              <a:spcBef>
                <a:spcPts val="0"/>
              </a:spcBef>
              <a:spcAft>
                <a:spcPts val="0"/>
              </a:spcAft>
              <a:buSzPts val="1400"/>
              <a:buNone/>
              <a:defRPr/>
            </a:lvl6pPr>
            <a:lvl7pPr marL="4267093" lvl="6" indent="-304792" algn="l">
              <a:spcBef>
                <a:spcPts val="0"/>
              </a:spcBef>
              <a:spcAft>
                <a:spcPts val="0"/>
              </a:spcAft>
              <a:buSzPts val="1400"/>
              <a:buNone/>
              <a:defRPr/>
            </a:lvl7pPr>
            <a:lvl8pPr marL="4876678" lvl="7" indent="-304792" algn="l">
              <a:spcBef>
                <a:spcPts val="0"/>
              </a:spcBef>
              <a:spcAft>
                <a:spcPts val="0"/>
              </a:spcAft>
              <a:buSzPts val="1400"/>
              <a:buNone/>
              <a:defRPr/>
            </a:lvl8pPr>
            <a:lvl9pPr marL="5486263" lvl="8" indent="-304792" algn="l">
              <a:spcBef>
                <a:spcPts val="0"/>
              </a:spcBef>
              <a:spcAft>
                <a:spcPts val="0"/>
              </a:spcAft>
              <a:buSzPts val="1400"/>
              <a:buNone/>
              <a:defRPr/>
            </a:lvl9pPr>
          </a:lstStyle>
          <a:p>
            <a:endParaRPr/>
          </a:p>
        </p:txBody>
      </p:sp>
      <p:sp>
        <p:nvSpPr>
          <p:cNvPr id="56" name="Google Shape;56;p9"/>
          <p:cNvSpPr txBox="1">
            <a:spLocks noGrp="1"/>
          </p:cNvSpPr>
          <p:nvPr>
            <p:ph type="body" idx="2"/>
          </p:nvPr>
        </p:nvSpPr>
        <p:spPr>
          <a:xfrm>
            <a:off x="643465" y="3043051"/>
            <a:ext cx="3517600" cy="3064400"/>
          </a:xfrm>
          <a:prstGeom prst="rect">
            <a:avLst/>
          </a:prstGeom>
          <a:noFill/>
          <a:ln>
            <a:noFill/>
          </a:ln>
        </p:spPr>
        <p:txBody>
          <a:bodyPr spcFirstLastPara="1" wrap="square" lIns="91425" tIns="45700" rIns="91425" bIns="45700" anchor="t" anchorCtr="0">
            <a:normAutofit/>
          </a:bodyPr>
          <a:lstStyle>
            <a:lvl1pPr marL="609585" lvl="0" indent="-304792" algn="l">
              <a:spcBef>
                <a:spcPts val="0"/>
              </a:spcBef>
              <a:spcAft>
                <a:spcPts val="0"/>
              </a:spcAft>
              <a:buClr>
                <a:srgbClr val="FFFFFF"/>
              </a:buClr>
              <a:buSzPts val="1350"/>
              <a:buFont typeface="Arial"/>
              <a:buNone/>
              <a:defRPr sz="1800">
                <a:solidFill>
                  <a:srgbClr val="FFFFFF"/>
                </a:solidFill>
              </a:defRPr>
            </a:lvl1pPr>
            <a:lvl2pPr marL="1219170" lvl="1" indent="-304792" algn="l">
              <a:spcBef>
                <a:spcPts val="0"/>
              </a:spcBef>
              <a:spcAft>
                <a:spcPts val="0"/>
              </a:spcAft>
              <a:buSzPts val="900"/>
              <a:buNone/>
              <a:defRPr sz="1200"/>
            </a:lvl2pPr>
            <a:lvl3pPr marL="1828754" lvl="2" indent="-304792" algn="l">
              <a:spcBef>
                <a:spcPts val="0"/>
              </a:spcBef>
              <a:spcAft>
                <a:spcPts val="0"/>
              </a:spcAft>
              <a:buSzPts val="750"/>
              <a:buNone/>
              <a:defRPr sz="1000"/>
            </a:lvl3pPr>
            <a:lvl4pPr marL="2438339" lvl="3" indent="-304792" algn="l">
              <a:spcBef>
                <a:spcPts val="0"/>
              </a:spcBef>
              <a:spcAft>
                <a:spcPts val="0"/>
              </a:spcAft>
              <a:buSzPts val="675"/>
              <a:buNone/>
              <a:defRPr sz="900"/>
            </a:lvl4pPr>
            <a:lvl5pPr marL="3047924" lvl="4" indent="-304792" algn="l">
              <a:spcBef>
                <a:spcPts val="0"/>
              </a:spcBef>
              <a:spcAft>
                <a:spcPts val="0"/>
              </a:spcAft>
              <a:buClr>
                <a:schemeClr val="dk1"/>
              </a:buClr>
              <a:buSzPts val="675"/>
              <a:buFont typeface="Arial"/>
              <a:buNone/>
              <a:defRPr sz="900"/>
            </a:lvl5pPr>
            <a:lvl6pPr marL="3657509" lvl="5" indent="-304792" algn="l">
              <a:spcBef>
                <a:spcPts val="0"/>
              </a:spcBef>
              <a:spcAft>
                <a:spcPts val="0"/>
              </a:spcAft>
              <a:buSzPts val="675"/>
              <a:buFont typeface="Arial"/>
              <a:buNone/>
              <a:defRPr sz="900"/>
            </a:lvl6pPr>
            <a:lvl7pPr marL="4267093" lvl="6" indent="-304792" algn="l">
              <a:spcBef>
                <a:spcPts val="0"/>
              </a:spcBef>
              <a:spcAft>
                <a:spcPts val="0"/>
              </a:spcAft>
              <a:buSzPts val="675"/>
              <a:buFont typeface="Arial"/>
              <a:buNone/>
              <a:defRPr sz="900"/>
            </a:lvl7pPr>
            <a:lvl8pPr marL="4876678" lvl="7" indent="-304792" algn="l">
              <a:spcBef>
                <a:spcPts val="0"/>
              </a:spcBef>
              <a:spcAft>
                <a:spcPts val="0"/>
              </a:spcAft>
              <a:buSzPts val="675"/>
              <a:buFont typeface="Arial"/>
              <a:buNone/>
              <a:defRPr sz="900"/>
            </a:lvl8pPr>
            <a:lvl9pPr marL="5486263" lvl="8" indent="-304792" algn="l">
              <a:spcBef>
                <a:spcPts val="0"/>
              </a:spcBef>
              <a:spcAft>
                <a:spcPts val="0"/>
              </a:spcAft>
              <a:buSzPts val="675"/>
              <a:buFont typeface="Arial"/>
              <a:buNone/>
              <a:defRPr sz="900"/>
            </a:lvl9pPr>
          </a:lstStyle>
          <a:p>
            <a:endParaRPr/>
          </a:p>
        </p:txBody>
      </p:sp>
      <p:sp>
        <p:nvSpPr>
          <p:cNvPr id="57" name="Google Shape;57;p9"/>
          <p:cNvSpPr txBox="1">
            <a:spLocks noGrp="1"/>
          </p:cNvSpPr>
          <p:nvPr>
            <p:ph type="dt" idx="10"/>
          </p:nvPr>
        </p:nvSpPr>
        <p:spPr>
          <a:xfrm>
            <a:off x="643464" y="6446520"/>
            <a:ext cx="3517600" cy="365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400">
                <a:solidFill>
                  <a:schemeClr val="dk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58" name="Google Shape;58;p9"/>
          <p:cNvSpPr txBox="1">
            <a:spLocks noGrp="1"/>
          </p:cNvSpPr>
          <p:nvPr>
            <p:ph type="ftr" idx="11"/>
          </p:nvPr>
        </p:nvSpPr>
        <p:spPr>
          <a:xfrm>
            <a:off x="5458984" y="6446520"/>
            <a:ext cx="5334000" cy="365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sldNum" idx="12"/>
          </p:nvPr>
        </p:nvSpPr>
        <p:spPr>
          <a:xfrm>
            <a:off x="11277600" y="6356351"/>
            <a:ext cx="684000" cy="3660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b="1">
                <a:solidFill>
                  <a:schemeClr val="dk2"/>
                </a:solidFill>
                <a:latin typeface="Arial"/>
                <a:ea typeface="Arial"/>
                <a:cs typeface="Arial"/>
                <a:sym typeface="Arial"/>
              </a:defRPr>
            </a:lvl1pPr>
            <a:lvl2pPr marL="0" lvl="1" indent="0" algn="r">
              <a:spcBef>
                <a:spcPts val="0"/>
              </a:spcBef>
              <a:buNone/>
              <a:defRPr sz="1600" b="1">
                <a:solidFill>
                  <a:schemeClr val="dk2"/>
                </a:solidFill>
                <a:latin typeface="Arial"/>
                <a:ea typeface="Arial"/>
                <a:cs typeface="Arial"/>
                <a:sym typeface="Arial"/>
              </a:defRPr>
            </a:lvl2pPr>
            <a:lvl3pPr marL="0" lvl="2" indent="0" algn="r">
              <a:spcBef>
                <a:spcPts val="0"/>
              </a:spcBef>
              <a:buNone/>
              <a:defRPr sz="1600" b="1">
                <a:solidFill>
                  <a:schemeClr val="dk2"/>
                </a:solidFill>
                <a:latin typeface="Arial"/>
                <a:ea typeface="Arial"/>
                <a:cs typeface="Arial"/>
                <a:sym typeface="Arial"/>
              </a:defRPr>
            </a:lvl3pPr>
            <a:lvl4pPr marL="0" lvl="3" indent="0" algn="r">
              <a:spcBef>
                <a:spcPts val="0"/>
              </a:spcBef>
              <a:buNone/>
              <a:defRPr sz="1600" b="1">
                <a:solidFill>
                  <a:schemeClr val="dk2"/>
                </a:solidFill>
                <a:latin typeface="Arial"/>
                <a:ea typeface="Arial"/>
                <a:cs typeface="Arial"/>
                <a:sym typeface="Arial"/>
              </a:defRPr>
            </a:lvl4pPr>
            <a:lvl5pPr marL="0" lvl="4" indent="0" algn="r">
              <a:spcBef>
                <a:spcPts val="0"/>
              </a:spcBef>
              <a:buNone/>
              <a:defRPr sz="1600" b="1">
                <a:solidFill>
                  <a:schemeClr val="dk2"/>
                </a:solidFill>
                <a:latin typeface="Arial"/>
                <a:ea typeface="Arial"/>
                <a:cs typeface="Arial"/>
                <a:sym typeface="Arial"/>
              </a:defRPr>
            </a:lvl5pPr>
            <a:lvl6pPr marL="0" lvl="5" indent="0" algn="r">
              <a:spcBef>
                <a:spcPts val="0"/>
              </a:spcBef>
              <a:buNone/>
              <a:defRPr sz="1600" b="1">
                <a:solidFill>
                  <a:schemeClr val="dk2"/>
                </a:solidFill>
                <a:latin typeface="Arial"/>
                <a:ea typeface="Arial"/>
                <a:cs typeface="Arial"/>
                <a:sym typeface="Arial"/>
              </a:defRPr>
            </a:lvl6pPr>
            <a:lvl7pPr marL="0" lvl="6" indent="0" algn="r">
              <a:spcBef>
                <a:spcPts val="0"/>
              </a:spcBef>
              <a:buNone/>
              <a:defRPr sz="1600" b="1">
                <a:solidFill>
                  <a:schemeClr val="dk2"/>
                </a:solidFill>
                <a:latin typeface="Arial"/>
                <a:ea typeface="Arial"/>
                <a:cs typeface="Arial"/>
                <a:sym typeface="Arial"/>
              </a:defRPr>
            </a:lvl7pPr>
            <a:lvl8pPr marL="0" lvl="7" indent="0" algn="r">
              <a:spcBef>
                <a:spcPts val="0"/>
              </a:spcBef>
              <a:buNone/>
              <a:defRPr sz="1600" b="1">
                <a:solidFill>
                  <a:schemeClr val="dk2"/>
                </a:solidFill>
                <a:latin typeface="Arial"/>
                <a:ea typeface="Arial"/>
                <a:cs typeface="Arial"/>
                <a:sym typeface="Arial"/>
              </a:defRPr>
            </a:lvl8pPr>
            <a:lvl9pPr marL="0" lvl="8" indent="0" algn="r">
              <a:spcBef>
                <a:spcPts val="0"/>
              </a:spcBef>
              <a:buNone/>
              <a:defRPr sz="1600" b="1">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77703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60"/>
        <p:cNvGrpSpPr/>
        <p:nvPr/>
      </p:nvGrpSpPr>
      <p:grpSpPr>
        <a:xfrm>
          <a:off x="0" y="0"/>
          <a:ext cx="0" cy="0"/>
          <a:chOff x="0" y="0"/>
          <a:chExt cx="0" cy="0"/>
        </a:xfrm>
      </p:grpSpPr>
      <p:sp>
        <p:nvSpPr>
          <p:cNvPr id="61" name="Google Shape;61;p10"/>
          <p:cNvSpPr txBox="1">
            <a:spLocks noGrp="1"/>
          </p:cNvSpPr>
          <p:nvPr>
            <p:ph type="title"/>
          </p:nvPr>
        </p:nvSpPr>
        <p:spPr>
          <a:xfrm>
            <a:off x="415600" y="593367"/>
            <a:ext cx="11360800" cy="763600"/>
          </a:xfrm>
          <a:prstGeom prst="rect">
            <a:avLst/>
          </a:prstGeom>
        </p:spPr>
        <p:txBody>
          <a:bodyPr spcFirstLastPara="1" wrap="square" lIns="91425" tIns="45700" rIns="91425" bIns="45700" anchor="ctr" anchorCtr="0">
            <a:norm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0"/>
          <p:cNvSpPr txBox="1">
            <a:spLocks noGrp="1"/>
          </p:cNvSpPr>
          <p:nvPr>
            <p:ph type="body" idx="1"/>
          </p:nvPr>
        </p:nvSpPr>
        <p:spPr>
          <a:xfrm>
            <a:off x="415600" y="1536633"/>
            <a:ext cx="11360800" cy="4555200"/>
          </a:xfrm>
          <a:prstGeom prst="rect">
            <a:avLst/>
          </a:prstGeom>
        </p:spPr>
        <p:txBody>
          <a:bodyPr spcFirstLastPara="1" wrap="square" lIns="91425" tIns="45700" rIns="91425" bIns="45700" anchor="t" anchorCtr="0">
            <a:normAutofit/>
          </a:bodyPr>
          <a:lstStyle>
            <a:lvl1pPr marL="609585" lvl="0" indent="-304792">
              <a:spcBef>
                <a:spcPts val="0"/>
              </a:spcBef>
              <a:spcAft>
                <a:spcPts val="0"/>
              </a:spcAft>
              <a:buSzPts val="1400"/>
              <a:buNone/>
              <a:defRPr/>
            </a:lvl1pPr>
            <a:lvl2pPr marL="1219170" lvl="1" indent="-440256">
              <a:spcBef>
                <a:spcPts val="0"/>
              </a:spcBef>
              <a:spcAft>
                <a:spcPts val="0"/>
              </a:spcAft>
              <a:buSzPts val="1600"/>
              <a:buChar char="•"/>
              <a:defRPr/>
            </a:lvl2pPr>
            <a:lvl3pPr marL="1828754" lvl="2" indent="-423323">
              <a:spcBef>
                <a:spcPts val="0"/>
              </a:spcBef>
              <a:spcAft>
                <a:spcPts val="0"/>
              </a:spcAft>
              <a:buSzPts val="1400"/>
              <a:buChar char="o"/>
              <a:defRPr/>
            </a:lvl3pPr>
            <a:lvl4pPr marL="2438339" lvl="3" indent="-423323">
              <a:spcBef>
                <a:spcPts val="0"/>
              </a:spcBef>
              <a:spcAft>
                <a:spcPts val="0"/>
              </a:spcAft>
              <a:buSzPts val="1400"/>
              <a:buChar char="▪"/>
              <a:defRPr/>
            </a:lvl4pPr>
            <a:lvl5pPr marL="3047924" lvl="4" indent="-304792">
              <a:spcBef>
                <a:spcPts val="0"/>
              </a:spcBef>
              <a:spcAft>
                <a:spcPts val="0"/>
              </a:spcAft>
              <a:buSzPts val="1400"/>
              <a:buNone/>
              <a:defRPr/>
            </a:lvl5pPr>
            <a:lvl6pPr marL="3657509" lvl="5" indent="-304792">
              <a:spcBef>
                <a:spcPts val="0"/>
              </a:spcBef>
              <a:spcAft>
                <a:spcPts val="0"/>
              </a:spcAft>
              <a:buSzPts val="1400"/>
              <a:buNone/>
              <a:defRPr/>
            </a:lvl6pPr>
            <a:lvl7pPr marL="4267093" lvl="6" indent="-304792">
              <a:spcBef>
                <a:spcPts val="0"/>
              </a:spcBef>
              <a:spcAft>
                <a:spcPts val="0"/>
              </a:spcAft>
              <a:buSzPts val="1400"/>
              <a:buNone/>
              <a:defRPr/>
            </a:lvl7pPr>
            <a:lvl8pPr marL="4876678" lvl="7" indent="-304792">
              <a:spcBef>
                <a:spcPts val="0"/>
              </a:spcBef>
              <a:spcAft>
                <a:spcPts val="0"/>
              </a:spcAft>
              <a:buSzPts val="1400"/>
              <a:buNone/>
              <a:defRPr/>
            </a:lvl8pPr>
            <a:lvl9pPr marL="5486263" lvl="8" indent="-304792">
              <a:spcBef>
                <a:spcPts val="0"/>
              </a:spcBef>
              <a:spcAft>
                <a:spcPts val="0"/>
              </a:spcAft>
              <a:buSzPts val="1400"/>
              <a:buNone/>
              <a:defRPr/>
            </a:lvl9pPr>
          </a:lstStyle>
          <a:p>
            <a:endParaRPr/>
          </a:p>
        </p:txBody>
      </p:sp>
      <p:sp>
        <p:nvSpPr>
          <p:cNvPr id="63" name="Google Shape;63;p10"/>
          <p:cNvSpPr txBox="1">
            <a:spLocks noGrp="1"/>
          </p:cNvSpPr>
          <p:nvPr>
            <p:ph type="sldNum" idx="12"/>
          </p:nvPr>
        </p:nvSpPr>
        <p:spPr>
          <a:xfrm>
            <a:off x="11296611" y="6217623"/>
            <a:ext cx="731600" cy="524800"/>
          </a:xfrm>
          <a:prstGeom prst="rect">
            <a:avLst/>
          </a:prstGeom>
        </p:spPr>
        <p:txBody>
          <a:bodyPr spcFirstLastPara="1" wrap="square" lIns="91425" tIns="45700" rIns="91425" bIns="457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7833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rot="10800000" flipH="1">
            <a:off x="0" y="6273825"/>
            <a:ext cx="12192000" cy="592000"/>
          </a:xfrm>
          <a:prstGeom prst="rect">
            <a:avLst/>
          </a:prstGeom>
          <a:solidFill>
            <a:schemeClr val="accent1"/>
          </a:solidFill>
          <a:ln w="12700" cap="flat" cmpd="sng">
            <a:solidFill>
              <a:schemeClr val="accent1"/>
            </a:solidFill>
            <a:prstDash val="solid"/>
            <a:round/>
            <a:headEnd type="none" w="sm" len="sm"/>
            <a:tailEnd type="none" w="sm" len="sm"/>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b="0" i="0" u="none" strike="noStrike" cap="none">
              <a:solidFill>
                <a:schemeClr val="lt1"/>
              </a:solidFill>
              <a:latin typeface="Arial"/>
              <a:ea typeface="Arial"/>
              <a:cs typeface="Arial"/>
              <a:sym typeface="Arial"/>
            </a:endParaRPr>
          </a:p>
        </p:txBody>
      </p:sp>
      <p:cxnSp>
        <p:nvCxnSpPr>
          <p:cNvPr id="7" name="Google Shape;7;p1"/>
          <p:cNvCxnSpPr/>
          <p:nvPr/>
        </p:nvCxnSpPr>
        <p:spPr>
          <a:xfrm>
            <a:off x="135467" y="329848"/>
            <a:ext cx="11826400" cy="0"/>
          </a:xfrm>
          <a:prstGeom prst="straightConnector1">
            <a:avLst/>
          </a:prstGeom>
          <a:noFill/>
          <a:ln w="25400" cap="flat" cmpd="sng">
            <a:solidFill>
              <a:schemeClr val="accent1"/>
            </a:solidFill>
            <a:prstDash val="solid"/>
            <a:round/>
            <a:headEnd type="none" w="sm" len="sm"/>
            <a:tailEnd type="none" w="sm" len="sm"/>
          </a:ln>
        </p:spPr>
      </p:cxnSp>
      <p:sp>
        <p:nvSpPr>
          <p:cNvPr id="8" name="Google Shape;8;p1"/>
          <p:cNvSpPr txBox="1">
            <a:spLocks noGrp="1"/>
          </p:cNvSpPr>
          <p:nvPr>
            <p:ph type="title"/>
          </p:nvPr>
        </p:nvSpPr>
        <p:spPr>
          <a:xfrm>
            <a:off x="135467" y="373367"/>
            <a:ext cx="11826400" cy="7316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18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
          <p:cNvSpPr txBox="1">
            <a:spLocks noGrp="1"/>
          </p:cNvSpPr>
          <p:nvPr>
            <p:ph type="ftr" idx="11"/>
          </p:nvPr>
        </p:nvSpPr>
        <p:spPr>
          <a:xfrm>
            <a:off x="3657600" y="6356351"/>
            <a:ext cx="7518400" cy="366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11277600" y="6356351"/>
            <a:ext cx="684000" cy="3660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1" i="0" u="none" strike="noStrike" cap="none">
                <a:solidFill>
                  <a:schemeClr val="lt1"/>
                </a:solidFill>
                <a:latin typeface="Arial"/>
                <a:ea typeface="Arial"/>
                <a:cs typeface="Arial"/>
                <a:sym typeface="Arial"/>
              </a:defRPr>
            </a:lvl1pPr>
            <a:lvl2pPr marL="0" marR="0" lvl="1" indent="0" algn="r" rtl="0">
              <a:spcBef>
                <a:spcPts val="0"/>
              </a:spcBef>
              <a:buNone/>
              <a:defRPr sz="1600" b="1" i="0" u="none" strike="noStrike" cap="none">
                <a:solidFill>
                  <a:schemeClr val="lt1"/>
                </a:solidFill>
                <a:latin typeface="Arial"/>
                <a:ea typeface="Arial"/>
                <a:cs typeface="Arial"/>
                <a:sym typeface="Arial"/>
              </a:defRPr>
            </a:lvl2pPr>
            <a:lvl3pPr marL="0" marR="0" lvl="2" indent="0" algn="r" rtl="0">
              <a:spcBef>
                <a:spcPts val="0"/>
              </a:spcBef>
              <a:buNone/>
              <a:defRPr sz="1600" b="1" i="0" u="none" strike="noStrike" cap="none">
                <a:solidFill>
                  <a:schemeClr val="lt1"/>
                </a:solidFill>
                <a:latin typeface="Arial"/>
                <a:ea typeface="Arial"/>
                <a:cs typeface="Arial"/>
                <a:sym typeface="Arial"/>
              </a:defRPr>
            </a:lvl3pPr>
            <a:lvl4pPr marL="0" marR="0" lvl="3" indent="0" algn="r" rtl="0">
              <a:spcBef>
                <a:spcPts val="0"/>
              </a:spcBef>
              <a:buNone/>
              <a:defRPr sz="1600" b="1" i="0" u="none" strike="noStrike" cap="none">
                <a:solidFill>
                  <a:schemeClr val="lt1"/>
                </a:solidFill>
                <a:latin typeface="Arial"/>
                <a:ea typeface="Arial"/>
                <a:cs typeface="Arial"/>
                <a:sym typeface="Arial"/>
              </a:defRPr>
            </a:lvl4pPr>
            <a:lvl5pPr marL="0" marR="0" lvl="4" indent="0" algn="r" rtl="0">
              <a:spcBef>
                <a:spcPts val="0"/>
              </a:spcBef>
              <a:buNone/>
              <a:defRPr sz="1600" b="1" i="0" u="none" strike="noStrike" cap="none">
                <a:solidFill>
                  <a:schemeClr val="lt1"/>
                </a:solidFill>
                <a:latin typeface="Arial"/>
                <a:ea typeface="Arial"/>
                <a:cs typeface="Arial"/>
                <a:sym typeface="Arial"/>
              </a:defRPr>
            </a:lvl5pPr>
            <a:lvl6pPr marL="0" marR="0" lvl="5" indent="0" algn="r" rtl="0">
              <a:spcBef>
                <a:spcPts val="0"/>
              </a:spcBef>
              <a:buNone/>
              <a:defRPr sz="1600" b="1" i="0" u="none" strike="noStrike" cap="none">
                <a:solidFill>
                  <a:schemeClr val="lt1"/>
                </a:solidFill>
                <a:latin typeface="Arial"/>
                <a:ea typeface="Arial"/>
                <a:cs typeface="Arial"/>
                <a:sym typeface="Arial"/>
              </a:defRPr>
            </a:lvl6pPr>
            <a:lvl7pPr marL="0" marR="0" lvl="6" indent="0" algn="r" rtl="0">
              <a:spcBef>
                <a:spcPts val="0"/>
              </a:spcBef>
              <a:buNone/>
              <a:defRPr sz="1600" b="1" i="0" u="none" strike="noStrike" cap="none">
                <a:solidFill>
                  <a:schemeClr val="lt1"/>
                </a:solidFill>
                <a:latin typeface="Arial"/>
                <a:ea typeface="Arial"/>
                <a:cs typeface="Arial"/>
                <a:sym typeface="Arial"/>
              </a:defRPr>
            </a:lvl7pPr>
            <a:lvl8pPr marL="0" marR="0" lvl="7" indent="0" algn="r" rtl="0">
              <a:spcBef>
                <a:spcPts val="0"/>
              </a:spcBef>
              <a:buNone/>
              <a:defRPr sz="1600" b="1" i="0" u="none" strike="noStrike" cap="none">
                <a:solidFill>
                  <a:schemeClr val="lt1"/>
                </a:solidFill>
                <a:latin typeface="Arial"/>
                <a:ea typeface="Arial"/>
                <a:cs typeface="Arial"/>
                <a:sym typeface="Arial"/>
              </a:defRPr>
            </a:lvl8pPr>
            <a:lvl9pPr marL="0" marR="0" lvl="8" indent="0" algn="r" rtl="0">
              <a:spcBef>
                <a:spcPts val="0"/>
              </a:spcBef>
              <a:buNone/>
              <a:defRPr sz="1600" b="1" i="0" u="none" strike="noStrike" cap="none">
                <a:solidFill>
                  <a:schemeClr val="lt1"/>
                </a:solidFill>
                <a:latin typeface="Arial"/>
                <a:ea typeface="Arial"/>
                <a:cs typeface="Arial"/>
                <a:sym typeface="Arial"/>
              </a:defRPr>
            </a:lvl9pPr>
          </a:lstStyle>
          <a:p>
            <a:fld id="{00000000-1234-1234-1234-123412341234}" type="slidenum">
              <a:rPr lang="en" smtClean="0"/>
              <a:pPr/>
              <a:t>‹#›</a:t>
            </a:fld>
            <a:endParaRPr lang="en"/>
          </a:p>
        </p:txBody>
      </p:sp>
      <p:sp>
        <p:nvSpPr>
          <p:cNvPr id="11" name="Google Shape;11;p1"/>
          <p:cNvSpPr txBox="1">
            <a:spLocks noGrp="1"/>
          </p:cNvSpPr>
          <p:nvPr>
            <p:ph type="body" idx="1"/>
          </p:nvPr>
        </p:nvSpPr>
        <p:spPr>
          <a:xfrm>
            <a:off x="135467" y="1193800"/>
            <a:ext cx="11826400" cy="50800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600" b="0" i="0" u="none" strike="noStrike" cap="none">
                <a:latin typeface="Arial"/>
                <a:ea typeface="Arial"/>
                <a:cs typeface="Arial"/>
                <a:sym typeface="Arial"/>
              </a:defRPr>
            </a:lvl1pPr>
            <a:lvl2pPr marL="914400" marR="0" lvl="1" indent="-330200" algn="l" rtl="0">
              <a:spcBef>
                <a:spcPts val="0"/>
              </a:spcBef>
              <a:spcAft>
                <a:spcPts val="0"/>
              </a:spcAft>
              <a:buSzPts val="1600"/>
              <a:buFont typeface="Arial"/>
              <a:buChar char="•"/>
              <a:defRPr sz="1600" b="0" i="0" u="none" strike="noStrike" cap="none">
                <a:latin typeface="Arial"/>
                <a:ea typeface="Arial"/>
                <a:cs typeface="Arial"/>
                <a:sym typeface="Arial"/>
              </a:defRPr>
            </a:lvl2pPr>
            <a:lvl3pPr marL="1371600" marR="0" lvl="2" indent="-317500" algn="l" rtl="0">
              <a:spcBef>
                <a:spcPts val="0"/>
              </a:spcBef>
              <a:spcAft>
                <a:spcPts val="0"/>
              </a:spcAft>
              <a:buSzPts val="1400"/>
              <a:buFont typeface="Courier New"/>
              <a:buChar char="o"/>
              <a:defRPr sz="1400" b="0" i="0" u="none" strike="noStrike" cap="none">
                <a:latin typeface="Arial"/>
                <a:ea typeface="Arial"/>
                <a:cs typeface="Arial"/>
                <a:sym typeface="Arial"/>
              </a:defRPr>
            </a:lvl3pPr>
            <a:lvl4pPr marL="1828800" marR="0" lvl="3" indent="-317500" algn="l" rtl="0">
              <a:spcBef>
                <a:spcPts val="0"/>
              </a:spcBef>
              <a:spcAft>
                <a:spcPts val="0"/>
              </a:spcAft>
              <a:buSzPts val="1400"/>
              <a:buFont typeface="Noto Sans Symbols"/>
              <a:buChar char="▪"/>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8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8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8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800" b="0" i="0" u="none" strike="noStrike" cap="none">
                <a:latin typeface="Arial"/>
                <a:ea typeface="Arial"/>
                <a:cs typeface="Arial"/>
                <a:sym typeface="Arial"/>
              </a:defRPr>
            </a:lvl9pPr>
          </a:lstStyle>
          <a:p>
            <a:endParaRPr/>
          </a:p>
        </p:txBody>
      </p:sp>
      <p:pic>
        <p:nvPicPr>
          <p:cNvPr id="12" name="Google Shape;12;p1"/>
          <p:cNvPicPr preferRelativeResize="0"/>
          <p:nvPr/>
        </p:nvPicPr>
        <p:blipFill rotWithShape="1">
          <a:blip r:embed="rId12">
            <a:alphaModFix/>
          </a:blip>
          <a:srcRect/>
          <a:stretch/>
        </p:blipFill>
        <p:spPr>
          <a:xfrm>
            <a:off x="-94828" y="6237937"/>
            <a:ext cx="3793251" cy="633980"/>
          </a:xfrm>
          <a:prstGeom prst="rect">
            <a:avLst/>
          </a:prstGeom>
          <a:noFill/>
          <a:ln>
            <a:noFill/>
          </a:ln>
        </p:spPr>
      </p:pic>
    </p:spTree>
    <p:extLst>
      <p:ext uri="{BB962C8B-B14F-4D97-AF65-F5344CB8AC3E}">
        <p14:creationId xmlns:p14="http://schemas.microsoft.com/office/powerpoint/2010/main" val="3714044177"/>
      </p:ext>
    </p:extLst>
  </p:cSld>
  <p:clrMap bg1="lt1" tx1="dk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021B-3818-D0A2-3143-F49270E93796}"/>
              </a:ext>
            </a:extLst>
          </p:cNvPr>
          <p:cNvSpPr>
            <a:spLocks noGrp="1"/>
          </p:cNvSpPr>
          <p:nvPr>
            <p:ph type="ctrTitle"/>
          </p:nvPr>
        </p:nvSpPr>
        <p:spPr>
          <a:xfrm>
            <a:off x="780980" y="173591"/>
            <a:ext cx="10630039" cy="3475236"/>
          </a:xfrm>
        </p:spPr>
        <p:txBody>
          <a:bodyPr>
            <a:normAutofit/>
          </a:bodyPr>
          <a:lstStyle/>
          <a:p>
            <a:pPr algn="l"/>
            <a:r>
              <a:rPr lang="en-US" sz="3800" dirty="0"/>
              <a:t>Can AI Solutions replace human software engineers and data scientists?</a:t>
            </a:r>
          </a:p>
        </p:txBody>
      </p:sp>
      <p:sp>
        <p:nvSpPr>
          <p:cNvPr id="3" name="Subtitle 2">
            <a:extLst>
              <a:ext uri="{FF2B5EF4-FFF2-40B4-BE49-F238E27FC236}">
                <a16:creationId xmlns:a16="http://schemas.microsoft.com/office/drawing/2014/main" id="{9F47D1FA-BD61-9258-5AC8-67D210C910AD}"/>
              </a:ext>
            </a:extLst>
          </p:cNvPr>
          <p:cNvSpPr>
            <a:spLocks noGrp="1"/>
          </p:cNvSpPr>
          <p:nvPr>
            <p:ph type="subTitle" idx="1"/>
          </p:nvPr>
        </p:nvSpPr>
        <p:spPr>
          <a:xfrm>
            <a:off x="6096000" y="4475018"/>
            <a:ext cx="5951220" cy="1440903"/>
          </a:xfrm>
        </p:spPr>
        <p:txBody>
          <a:bodyPr>
            <a:normAutofit/>
          </a:bodyPr>
          <a:lstStyle/>
          <a:p>
            <a:pPr algn="r">
              <a:lnSpc>
                <a:spcPct val="170000"/>
              </a:lnSpc>
            </a:pPr>
            <a:r>
              <a:rPr lang="en-US" sz="1600" dirty="0"/>
              <a:t>An Analysis on GitHub Repositories and Commit History </a:t>
            </a:r>
          </a:p>
          <a:p>
            <a:pPr algn="r">
              <a:lnSpc>
                <a:spcPct val="170000"/>
              </a:lnSpc>
            </a:pPr>
            <a:r>
              <a:rPr lang="en-US" sz="1600" dirty="0"/>
              <a:t>Big Data and Cloud Computing Final Project</a:t>
            </a:r>
          </a:p>
          <a:p>
            <a:pPr algn="r">
              <a:lnSpc>
                <a:spcPct val="170000"/>
              </a:lnSpc>
            </a:pPr>
            <a:r>
              <a:rPr lang="en-US" sz="1600" dirty="0"/>
              <a:t>Iris Huang</a:t>
            </a:r>
          </a:p>
        </p:txBody>
      </p:sp>
    </p:spTree>
    <p:extLst>
      <p:ext uri="{BB962C8B-B14F-4D97-AF65-F5344CB8AC3E}">
        <p14:creationId xmlns:p14="http://schemas.microsoft.com/office/powerpoint/2010/main" val="3284369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7FE28-BF15-D717-166D-D450B6664F53}"/>
              </a:ext>
            </a:extLst>
          </p:cNvPr>
          <p:cNvSpPr>
            <a:spLocks noGrp="1"/>
          </p:cNvSpPr>
          <p:nvPr>
            <p:ph type="title"/>
          </p:nvPr>
        </p:nvSpPr>
        <p:spPr>
          <a:xfrm>
            <a:off x="838200" y="186795"/>
            <a:ext cx="10515600" cy="1325600"/>
          </a:xfrm>
        </p:spPr>
        <p:txBody>
          <a:bodyPr/>
          <a:lstStyle/>
          <a:p>
            <a:r>
              <a:rPr lang="en-US" dirty="0"/>
              <a:t>Repositories with the highest number of commits are often associated with big tech companies. Linux repositories, in particular, had the highest number of commits, with the most prolific committers also contributing to Linux-related projects.</a:t>
            </a:r>
          </a:p>
        </p:txBody>
      </p:sp>
      <p:graphicFrame>
        <p:nvGraphicFramePr>
          <p:cNvPr id="4" name="Chart 3">
            <a:extLst>
              <a:ext uri="{FF2B5EF4-FFF2-40B4-BE49-F238E27FC236}">
                <a16:creationId xmlns:a16="http://schemas.microsoft.com/office/drawing/2014/main" id="{E72193F9-4C37-D0FD-35C6-5BA610E176EC}"/>
              </a:ext>
            </a:extLst>
          </p:cNvPr>
          <p:cNvGraphicFramePr/>
          <p:nvPr>
            <p:extLst>
              <p:ext uri="{D42A27DB-BD31-4B8C-83A1-F6EECF244321}">
                <p14:modId xmlns:p14="http://schemas.microsoft.com/office/powerpoint/2010/main" val="3418786040"/>
              </p:ext>
            </p:extLst>
          </p:nvPr>
        </p:nvGraphicFramePr>
        <p:xfrm>
          <a:off x="579581" y="1565814"/>
          <a:ext cx="5948218" cy="4267970"/>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46244F28-9F38-7425-606B-169B0ECC6F5B}"/>
              </a:ext>
            </a:extLst>
          </p:cNvPr>
          <p:cNvSpPr/>
          <p:nvPr/>
        </p:nvSpPr>
        <p:spPr>
          <a:xfrm rot="2643376">
            <a:off x="1512635" y="3973652"/>
            <a:ext cx="576776" cy="1791389"/>
          </a:xfrm>
          <a:prstGeom prst="rect">
            <a:avLst/>
          </a:prstGeom>
          <a:noFill/>
          <a:ln w="381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7139A0E-DA1B-BA29-50F0-4E332D5346C4}"/>
              </a:ext>
            </a:extLst>
          </p:cNvPr>
          <p:cNvSpPr txBox="1"/>
          <p:nvPr/>
        </p:nvSpPr>
        <p:spPr>
          <a:xfrm>
            <a:off x="302490" y="5610204"/>
            <a:ext cx="3609110" cy="276999"/>
          </a:xfrm>
          <a:prstGeom prst="rect">
            <a:avLst/>
          </a:prstGeom>
          <a:noFill/>
        </p:spPr>
        <p:txBody>
          <a:bodyPr wrap="square" rtlCol="0">
            <a:spAutoFit/>
          </a:bodyPr>
          <a:lstStyle/>
          <a:p>
            <a:r>
              <a:rPr lang="en-US" sz="1200" dirty="0"/>
              <a:t>Repository from big tech Google</a:t>
            </a:r>
          </a:p>
        </p:txBody>
      </p:sp>
      <p:graphicFrame>
        <p:nvGraphicFramePr>
          <p:cNvPr id="7" name="Table 6">
            <a:extLst>
              <a:ext uri="{FF2B5EF4-FFF2-40B4-BE49-F238E27FC236}">
                <a16:creationId xmlns:a16="http://schemas.microsoft.com/office/drawing/2014/main" id="{7CDB3FC7-92CF-49C4-D378-47F1209272FB}"/>
              </a:ext>
            </a:extLst>
          </p:cNvPr>
          <p:cNvGraphicFramePr>
            <a:graphicFrameLocks noGrp="1"/>
          </p:cNvGraphicFramePr>
          <p:nvPr>
            <p:extLst>
              <p:ext uri="{D42A27DB-BD31-4B8C-83A1-F6EECF244321}">
                <p14:modId xmlns:p14="http://schemas.microsoft.com/office/powerpoint/2010/main" val="2556121339"/>
              </p:ext>
            </p:extLst>
          </p:nvPr>
        </p:nvGraphicFramePr>
        <p:xfrm>
          <a:off x="6996197" y="1957219"/>
          <a:ext cx="4772894" cy="2824990"/>
        </p:xfrm>
        <a:graphic>
          <a:graphicData uri="http://schemas.openxmlformats.org/drawingml/2006/table">
            <a:tbl>
              <a:tblPr firstRow="1" bandRow="1">
                <a:tableStyleId>{5C22544A-7EE6-4342-B048-85BDC9FD1C3A}</a:tableStyleId>
              </a:tblPr>
              <a:tblGrid>
                <a:gridCol w="1964923">
                  <a:extLst>
                    <a:ext uri="{9D8B030D-6E8A-4147-A177-3AD203B41FA5}">
                      <a16:colId xmlns:a16="http://schemas.microsoft.com/office/drawing/2014/main" val="99331964"/>
                    </a:ext>
                  </a:extLst>
                </a:gridCol>
                <a:gridCol w="2807971">
                  <a:extLst>
                    <a:ext uri="{9D8B030D-6E8A-4147-A177-3AD203B41FA5}">
                      <a16:colId xmlns:a16="http://schemas.microsoft.com/office/drawing/2014/main" val="2667152945"/>
                    </a:ext>
                  </a:extLst>
                </a:gridCol>
              </a:tblGrid>
              <a:tr h="370840">
                <a:tc>
                  <a:txBody>
                    <a:bodyPr/>
                    <a:lstStyle/>
                    <a:p>
                      <a:pPr algn="l" fontAlgn="ctr"/>
                      <a:r>
                        <a:rPr lang="en-US" b="1" dirty="0">
                          <a:effectLst/>
                        </a:rPr>
                        <a:t>Most prolific committers</a:t>
                      </a:r>
                    </a:p>
                  </a:txBody>
                  <a:tcPr anchor="ctr"/>
                </a:tc>
                <a:tc>
                  <a:txBody>
                    <a:bodyPr/>
                    <a:lstStyle/>
                    <a:p>
                      <a:pPr algn="l" fontAlgn="ctr"/>
                      <a:r>
                        <a:rPr lang="en-US" b="1" dirty="0">
                          <a:effectLst/>
                        </a:rPr>
                        <a:t>Description</a:t>
                      </a:r>
                    </a:p>
                  </a:txBody>
                  <a:tcPr anchor="ctr"/>
                </a:tc>
                <a:extLst>
                  <a:ext uri="{0D108BD9-81ED-4DB2-BD59-A6C34878D82A}">
                    <a16:rowId xmlns:a16="http://schemas.microsoft.com/office/drawing/2014/main" val="1485926533"/>
                  </a:ext>
                </a:extLst>
              </a:tr>
              <a:tr h="370840">
                <a:tc>
                  <a:txBody>
                    <a:bodyPr/>
                    <a:lstStyle/>
                    <a:p>
                      <a:pPr algn="l" fontAlgn="ctr"/>
                      <a:r>
                        <a:rPr lang="en-US" dirty="0">
                          <a:effectLst/>
                        </a:rPr>
                        <a:t>Linus Torvalds</a:t>
                      </a:r>
                    </a:p>
                  </a:txBody>
                  <a:tcPr anchor="ctr"/>
                </a:tc>
                <a:tc>
                  <a:txBody>
                    <a:bodyPr/>
                    <a:lstStyle/>
                    <a:p>
                      <a:pPr algn="l" fontAlgn="ctr"/>
                      <a:r>
                        <a:rPr lang="en-US" dirty="0">
                          <a:effectLst/>
                        </a:rPr>
                        <a:t>Linux developer</a:t>
                      </a:r>
                    </a:p>
                  </a:txBody>
                  <a:tcPr anchor="ctr"/>
                </a:tc>
                <a:extLst>
                  <a:ext uri="{0D108BD9-81ED-4DB2-BD59-A6C34878D82A}">
                    <a16:rowId xmlns:a16="http://schemas.microsoft.com/office/drawing/2014/main" val="1748094939"/>
                  </a:ext>
                </a:extLst>
              </a:tr>
              <a:tr h="370840">
                <a:tc>
                  <a:txBody>
                    <a:bodyPr/>
                    <a:lstStyle/>
                    <a:p>
                      <a:pPr algn="l" fontAlgn="ctr"/>
                      <a:r>
                        <a:rPr lang="en-US" dirty="0">
                          <a:effectLst/>
                        </a:rPr>
                        <a:t>Greg </a:t>
                      </a:r>
                      <a:r>
                        <a:rPr lang="en-US" dirty="0" err="1">
                          <a:effectLst/>
                        </a:rPr>
                        <a:t>Kroah</a:t>
                      </a:r>
                      <a:r>
                        <a:rPr lang="en-US" dirty="0">
                          <a:effectLst/>
                        </a:rPr>
                        <a:t>-Hartman</a:t>
                      </a:r>
                    </a:p>
                  </a:txBody>
                  <a:tcPr anchor="ctr"/>
                </a:tc>
                <a:tc>
                  <a:txBody>
                    <a:bodyPr/>
                    <a:lstStyle/>
                    <a:p>
                      <a:pPr algn="l" fontAlgn="ctr"/>
                      <a:r>
                        <a:rPr lang="en-US" dirty="0">
                          <a:effectLst/>
                        </a:rPr>
                        <a:t>Linux developer</a:t>
                      </a:r>
                    </a:p>
                  </a:txBody>
                  <a:tcPr anchor="ctr"/>
                </a:tc>
                <a:extLst>
                  <a:ext uri="{0D108BD9-81ED-4DB2-BD59-A6C34878D82A}">
                    <a16:rowId xmlns:a16="http://schemas.microsoft.com/office/drawing/2014/main" val="832813482"/>
                  </a:ext>
                </a:extLst>
              </a:tr>
              <a:tr h="370840">
                <a:tc>
                  <a:txBody>
                    <a:bodyPr/>
                    <a:lstStyle/>
                    <a:p>
                      <a:pPr algn="l" fontAlgn="ctr"/>
                      <a:r>
                        <a:rPr lang="en-US" dirty="0">
                          <a:effectLst/>
                        </a:rPr>
                        <a:t>David S. Miller</a:t>
                      </a:r>
                    </a:p>
                  </a:txBody>
                  <a:tcPr anchor="ctr"/>
                </a:tc>
                <a:tc>
                  <a:txBody>
                    <a:bodyPr/>
                    <a:lstStyle/>
                    <a:p>
                      <a:pPr algn="l" fontAlgn="ctr"/>
                      <a:r>
                        <a:rPr lang="en-US" dirty="0">
                          <a:effectLst/>
                        </a:rPr>
                        <a:t>Maintaining Linux</a:t>
                      </a:r>
                    </a:p>
                  </a:txBody>
                  <a:tcPr anchor="ctr"/>
                </a:tc>
                <a:extLst>
                  <a:ext uri="{0D108BD9-81ED-4DB2-BD59-A6C34878D82A}">
                    <a16:rowId xmlns:a16="http://schemas.microsoft.com/office/drawing/2014/main" val="1303691164"/>
                  </a:ext>
                </a:extLst>
              </a:tr>
              <a:tr h="370840">
                <a:tc>
                  <a:txBody>
                    <a:bodyPr/>
                    <a:lstStyle/>
                    <a:p>
                      <a:pPr algn="l" fontAlgn="ctr"/>
                      <a:r>
                        <a:rPr lang="en-US" dirty="0">
                          <a:effectLst/>
                        </a:rPr>
                        <a:t>John W. Linville</a:t>
                      </a:r>
                    </a:p>
                  </a:txBody>
                  <a:tcPr anchor="ctr"/>
                </a:tc>
                <a:tc>
                  <a:txBody>
                    <a:bodyPr/>
                    <a:lstStyle/>
                    <a:p>
                      <a:pPr algn="l" fontAlgn="ctr"/>
                      <a:r>
                        <a:rPr lang="en-US" dirty="0">
                          <a:effectLst/>
                        </a:rPr>
                        <a:t>Linux Changer</a:t>
                      </a:r>
                    </a:p>
                  </a:txBody>
                  <a:tcPr anchor="ctr"/>
                </a:tc>
                <a:extLst>
                  <a:ext uri="{0D108BD9-81ED-4DB2-BD59-A6C34878D82A}">
                    <a16:rowId xmlns:a16="http://schemas.microsoft.com/office/drawing/2014/main" val="2425323803"/>
                  </a:ext>
                </a:extLst>
              </a:tr>
              <a:tr h="370840">
                <a:tc>
                  <a:txBody>
                    <a:bodyPr/>
                    <a:lstStyle/>
                    <a:p>
                      <a:pPr algn="l" fontAlgn="ctr"/>
                      <a:r>
                        <a:rPr lang="en-US" dirty="0">
                          <a:effectLst/>
                        </a:rPr>
                        <a:t>Ingo Molnar</a:t>
                      </a:r>
                    </a:p>
                  </a:txBody>
                  <a:tcPr anchor="ctr"/>
                </a:tc>
                <a:tc>
                  <a:txBody>
                    <a:bodyPr/>
                    <a:lstStyle/>
                    <a:p>
                      <a:pPr algn="l" fontAlgn="ctr"/>
                      <a:r>
                        <a:rPr lang="en-US" dirty="0">
                          <a:effectLst/>
                        </a:rPr>
                        <a:t>Linux Hacker</a:t>
                      </a:r>
                    </a:p>
                  </a:txBody>
                  <a:tcPr anchor="ctr"/>
                </a:tc>
                <a:extLst>
                  <a:ext uri="{0D108BD9-81ED-4DB2-BD59-A6C34878D82A}">
                    <a16:rowId xmlns:a16="http://schemas.microsoft.com/office/drawing/2014/main" val="3164926564"/>
                  </a:ext>
                </a:extLst>
              </a:tr>
            </a:tbl>
          </a:graphicData>
        </a:graphic>
      </p:graphicFrame>
      <p:sp>
        <p:nvSpPr>
          <p:cNvPr id="8" name="Slide Number Placeholder 7">
            <a:extLst>
              <a:ext uri="{FF2B5EF4-FFF2-40B4-BE49-F238E27FC236}">
                <a16:creationId xmlns:a16="http://schemas.microsoft.com/office/drawing/2014/main" id="{6A53371A-10A2-F2F1-02FD-A0A46B4FDF74}"/>
              </a:ext>
            </a:extLst>
          </p:cNvPr>
          <p:cNvSpPr>
            <a:spLocks noGrp="1"/>
          </p:cNvSpPr>
          <p:nvPr>
            <p:ph type="sldNum" idx="12"/>
          </p:nvPr>
        </p:nvSpPr>
        <p:spPr/>
        <p:txBody>
          <a:bodyPr/>
          <a:lstStyle/>
          <a:p>
            <a:fld id="{00000000-1234-1234-1234-123412341234}" type="slidenum">
              <a:rPr lang="en" smtClean="0"/>
              <a:pPr/>
              <a:t>10</a:t>
            </a:fld>
            <a:endParaRPr lang="en"/>
          </a:p>
        </p:txBody>
      </p:sp>
    </p:spTree>
    <p:extLst>
      <p:ext uri="{BB962C8B-B14F-4D97-AF65-F5344CB8AC3E}">
        <p14:creationId xmlns:p14="http://schemas.microsoft.com/office/powerpoint/2010/main" val="401771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395C4-0663-3665-0EE1-2D06BFC58076}"/>
              </a:ext>
            </a:extLst>
          </p:cNvPr>
          <p:cNvSpPr>
            <a:spLocks noGrp="1"/>
          </p:cNvSpPr>
          <p:nvPr>
            <p:ph type="title"/>
          </p:nvPr>
        </p:nvSpPr>
        <p:spPr>
          <a:xfrm>
            <a:off x="838198" y="206774"/>
            <a:ext cx="10515600" cy="1325600"/>
          </a:xfrm>
        </p:spPr>
        <p:txBody>
          <a:bodyPr/>
          <a:lstStyle/>
          <a:p>
            <a:r>
              <a:rPr lang="en-US" dirty="0"/>
              <a:t>Most authors only had a tiny amount of commits while most prolific committers can make thousands of commits </a:t>
            </a:r>
          </a:p>
        </p:txBody>
      </p:sp>
      <p:pic>
        <p:nvPicPr>
          <p:cNvPr id="7" name="Picture 6" descr="A graph of a number of commit counts distribution&#10;&#10;Description automatically generated">
            <a:extLst>
              <a:ext uri="{FF2B5EF4-FFF2-40B4-BE49-F238E27FC236}">
                <a16:creationId xmlns:a16="http://schemas.microsoft.com/office/drawing/2014/main" id="{96225EB9-BE69-5BD7-591B-AC72BAD596CE}"/>
              </a:ext>
            </a:extLst>
          </p:cNvPr>
          <p:cNvPicPr>
            <a:picLocks noChangeAspect="1"/>
          </p:cNvPicPr>
          <p:nvPr/>
        </p:nvPicPr>
        <p:blipFill>
          <a:blip r:embed="rId2"/>
          <a:stretch>
            <a:fillRect/>
          </a:stretch>
        </p:blipFill>
        <p:spPr>
          <a:xfrm>
            <a:off x="3243898" y="1543427"/>
            <a:ext cx="5704200" cy="4146944"/>
          </a:xfrm>
          <a:prstGeom prst="rect">
            <a:avLst/>
          </a:prstGeom>
        </p:spPr>
      </p:pic>
      <p:sp>
        <p:nvSpPr>
          <p:cNvPr id="8" name="TextBox 7">
            <a:extLst>
              <a:ext uri="{FF2B5EF4-FFF2-40B4-BE49-F238E27FC236}">
                <a16:creationId xmlns:a16="http://schemas.microsoft.com/office/drawing/2014/main" id="{97EFBDD4-A137-DA99-360F-83BA97AA6647}"/>
              </a:ext>
            </a:extLst>
          </p:cNvPr>
          <p:cNvSpPr txBox="1"/>
          <p:nvPr/>
        </p:nvSpPr>
        <p:spPr>
          <a:xfrm>
            <a:off x="422562" y="5701425"/>
            <a:ext cx="11346873" cy="369332"/>
          </a:xfrm>
          <a:prstGeom prst="rect">
            <a:avLst/>
          </a:prstGeom>
          <a:noFill/>
        </p:spPr>
        <p:txBody>
          <a:bodyPr wrap="square" rtlCol="0">
            <a:spAutoFit/>
          </a:bodyPr>
          <a:lstStyle/>
          <a:p>
            <a:r>
              <a:rPr lang="en-US" dirty="0"/>
              <a:t>* Due to scaling issues, authors with more than 100</a:t>
            </a:r>
            <a:r>
              <a:rPr lang="en-US" altLang="zh-CN" dirty="0"/>
              <a:t>00</a:t>
            </a:r>
            <a:r>
              <a:rPr lang="en-US" dirty="0"/>
              <a:t> commits are barely visible in the graph.</a:t>
            </a:r>
          </a:p>
        </p:txBody>
      </p:sp>
      <p:sp>
        <p:nvSpPr>
          <p:cNvPr id="9" name="Slide Number Placeholder 8">
            <a:extLst>
              <a:ext uri="{FF2B5EF4-FFF2-40B4-BE49-F238E27FC236}">
                <a16:creationId xmlns:a16="http://schemas.microsoft.com/office/drawing/2014/main" id="{9A6AF309-F5B4-7C51-5FE2-02927BE54940}"/>
              </a:ext>
            </a:extLst>
          </p:cNvPr>
          <p:cNvSpPr>
            <a:spLocks noGrp="1"/>
          </p:cNvSpPr>
          <p:nvPr>
            <p:ph type="sldNum" idx="12"/>
          </p:nvPr>
        </p:nvSpPr>
        <p:spPr/>
        <p:txBody>
          <a:bodyPr/>
          <a:lstStyle/>
          <a:p>
            <a:fld id="{00000000-1234-1234-1234-123412341234}" type="slidenum">
              <a:rPr lang="en" smtClean="0"/>
              <a:pPr/>
              <a:t>11</a:t>
            </a:fld>
            <a:endParaRPr lang="en"/>
          </a:p>
        </p:txBody>
      </p:sp>
    </p:spTree>
    <p:extLst>
      <p:ext uri="{BB962C8B-B14F-4D97-AF65-F5344CB8AC3E}">
        <p14:creationId xmlns:p14="http://schemas.microsoft.com/office/powerpoint/2010/main" val="274422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E027A-B358-5AD7-12C5-604561D1528B}"/>
              </a:ext>
            </a:extLst>
          </p:cNvPr>
          <p:cNvSpPr>
            <a:spLocks noGrp="1"/>
          </p:cNvSpPr>
          <p:nvPr>
            <p:ph type="title"/>
          </p:nvPr>
        </p:nvSpPr>
        <p:spPr>
          <a:xfrm>
            <a:off x="838200" y="152824"/>
            <a:ext cx="10515600" cy="1325600"/>
          </a:xfrm>
        </p:spPr>
        <p:txBody>
          <a:bodyPr/>
          <a:lstStyle/>
          <a:p>
            <a:r>
              <a:rPr lang="en-US" dirty="0"/>
              <a:t>Most commits are classified as updates when categorized by the keywords used in their subjects. However, a significant number of commits remain uncategorized, indicating that similar tasks may present challenges for AI assistants</a:t>
            </a:r>
          </a:p>
        </p:txBody>
      </p:sp>
      <p:pic>
        <p:nvPicPr>
          <p:cNvPr id="5" name="Picture 4" descr="A graph of blue rectangular objects&#10;&#10;Description automatically generated with medium confidence">
            <a:extLst>
              <a:ext uri="{FF2B5EF4-FFF2-40B4-BE49-F238E27FC236}">
                <a16:creationId xmlns:a16="http://schemas.microsoft.com/office/drawing/2014/main" id="{E70D15F4-A0F5-967C-473E-2C0F15CAAB64}"/>
              </a:ext>
            </a:extLst>
          </p:cNvPr>
          <p:cNvPicPr>
            <a:picLocks noChangeAspect="1"/>
          </p:cNvPicPr>
          <p:nvPr/>
        </p:nvPicPr>
        <p:blipFill>
          <a:blip r:embed="rId2"/>
          <a:stretch>
            <a:fillRect/>
          </a:stretch>
        </p:blipFill>
        <p:spPr>
          <a:xfrm>
            <a:off x="315190" y="1575406"/>
            <a:ext cx="8236528" cy="4688866"/>
          </a:xfrm>
          <a:prstGeom prst="rect">
            <a:avLst/>
          </a:prstGeom>
        </p:spPr>
      </p:pic>
      <p:sp>
        <p:nvSpPr>
          <p:cNvPr id="6" name="TextBox 5">
            <a:extLst>
              <a:ext uri="{FF2B5EF4-FFF2-40B4-BE49-F238E27FC236}">
                <a16:creationId xmlns:a16="http://schemas.microsoft.com/office/drawing/2014/main" id="{034253CB-81B5-5D33-2134-00F32C7735F3}"/>
              </a:ext>
            </a:extLst>
          </p:cNvPr>
          <p:cNvSpPr txBox="1"/>
          <p:nvPr/>
        </p:nvSpPr>
        <p:spPr>
          <a:xfrm>
            <a:off x="8506691" y="2136338"/>
            <a:ext cx="3685309" cy="2585323"/>
          </a:xfrm>
          <a:prstGeom prst="rect">
            <a:avLst/>
          </a:prstGeom>
          <a:noFill/>
        </p:spPr>
        <p:txBody>
          <a:bodyPr wrap="square" rtlCol="0">
            <a:spAutoFit/>
          </a:bodyPr>
          <a:lstStyle/>
          <a:p>
            <a:r>
              <a:rPr lang="en-US" b="1" dirty="0"/>
              <a:t>Subject keywords:</a:t>
            </a:r>
          </a:p>
          <a:p>
            <a:pPr marL="285750" indent="-285750">
              <a:buFont typeface="Arial" panose="020B0604020202020204" pitchFamily="34" charset="0"/>
              <a:buChar char="•"/>
            </a:pPr>
            <a:r>
              <a:rPr lang="en-US" b="1" dirty="0"/>
              <a:t>Bug fixes</a:t>
            </a:r>
            <a:r>
              <a:rPr lang="en-US" dirty="0"/>
              <a:t>: fix, patch</a:t>
            </a:r>
          </a:p>
          <a:p>
            <a:pPr marL="285750" indent="-285750">
              <a:buFont typeface="Arial" panose="020B0604020202020204" pitchFamily="34" charset="0"/>
              <a:buChar char="•"/>
            </a:pPr>
            <a:r>
              <a:rPr lang="en-US" b="1" dirty="0"/>
              <a:t>Merges</a:t>
            </a:r>
            <a:r>
              <a:rPr lang="en-US" dirty="0"/>
              <a:t>: merge</a:t>
            </a:r>
          </a:p>
          <a:p>
            <a:pPr marL="285750" indent="-285750">
              <a:buFont typeface="Arial" panose="020B0604020202020204" pitchFamily="34" charset="0"/>
              <a:buChar char="•"/>
            </a:pPr>
            <a:r>
              <a:rPr lang="en-US" b="1" dirty="0"/>
              <a:t>Feature development</a:t>
            </a:r>
            <a:r>
              <a:rPr lang="en-US" dirty="0"/>
              <a:t>: add, implement, create</a:t>
            </a:r>
          </a:p>
          <a:p>
            <a:pPr marL="285750" indent="-285750">
              <a:buFont typeface="Arial" panose="020B0604020202020204" pitchFamily="34" charset="0"/>
              <a:buChar char="•"/>
            </a:pPr>
            <a:r>
              <a:rPr lang="en-US" b="1" dirty="0"/>
              <a:t>Refactor</a:t>
            </a:r>
            <a:r>
              <a:rPr lang="en-US" dirty="0"/>
              <a:t>: refactor, optimize, cleanup</a:t>
            </a:r>
          </a:p>
          <a:p>
            <a:pPr marL="285750" indent="-285750">
              <a:buFont typeface="Arial" panose="020B0604020202020204" pitchFamily="34" charset="0"/>
              <a:buChar char="•"/>
            </a:pPr>
            <a:r>
              <a:rPr lang="en-US" b="1" dirty="0"/>
              <a:t>Update</a:t>
            </a:r>
            <a:r>
              <a:rPr lang="en-US" dirty="0"/>
              <a:t>: update, modify, change</a:t>
            </a:r>
          </a:p>
        </p:txBody>
      </p:sp>
      <p:sp>
        <p:nvSpPr>
          <p:cNvPr id="7" name="Slide Number Placeholder 6">
            <a:extLst>
              <a:ext uri="{FF2B5EF4-FFF2-40B4-BE49-F238E27FC236}">
                <a16:creationId xmlns:a16="http://schemas.microsoft.com/office/drawing/2014/main" id="{88502A13-D209-D796-8617-8C53412D1009}"/>
              </a:ext>
            </a:extLst>
          </p:cNvPr>
          <p:cNvSpPr>
            <a:spLocks noGrp="1"/>
          </p:cNvSpPr>
          <p:nvPr>
            <p:ph type="sldNum" idx="12"/>
          </p:nvPr>
        </p:nvSpPr>
        <p:spPr/>
        <p:txBody>
          <a:bodyPr/>
          <a:lstStyle/>
          <a:p>
            <a:fld id="{00000000-1234-1234-1234-123412341234}" type="slidenum">
              <a:rPr lang="en" smtClean="0"/>
              <a:pPr/>
              <a:t>12</a:t>
            </a:fld>
            <a:endParaRPr lang="en"/>
          </a:p>
        </p:txBody>
      </p:sp>
    </p:spTree>
    <p:extLst>
      <p:ext uri="{BB962C8B-B14F-4D97-AF65-F5344CB8AC3E}">
        <p14:creationId xmlns:p14="http://schemas.microsoft.com/office/powerpoint/2010/main" val="124734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A1AE1-8D59-F5DB-0534-347DE5295C43}"/>
              </a:ext>
            </a:extLst>
          </p:cNvPr>
          <p:cNvSpPr>
            <a:spLocks noGrp="1"/>
          </p:cNvSpPr>
          <p:nvPr>
            <p:ph type="title"/>
          </p:nvPr>
        </p:nvSpPr>
        <p:spPr>
          <a:xfrm>
            <a:off x="775466" y="396874"/>
            <a:ext cx="10515600" cy="1127126"/>
          </a:xfrm>
        </p:spPr>
        <p:txBody>
          <a:bodyPr>
            <a:normAutofit fontScale="90000"/>
          </a:bodyPr>
          <a:lstStyle/>
          <a:p>
            <a:r>
              <a:rPr lang="en-US" dirty="0"/>
              <a:t>Subjects and messages had relatively few duplicates, accounting for less than 10% of the sample, with subject duplicates being more common than message duplicates under a 0.5 Jaccard distance. Other than simply copying and pasting every word, many duplicates were created by reusing the same phrases with changes to repository names or subject titles</a:t>
            </a:r>
            <a:br>
              <a:rPr lang="en-US" b="1" i="0" dirty="0">
                <a:effectLst/>
                <a:latin typeface="-apple-system"/>
              </a:rPr>
            </a:br>
            <a:endParaRPr lang="en-US" dirty="0"/>
          </a:p>
        </p:txBody>
      </p:sp>
      <p:pic>
        <p:nvPicPr>
          <p:cNvPr id="5" name="Content Placeholder 4">
            <a:extLst>
              <a:ext uri="{FF2B5EF4-FFF2-40B4-BE49-F238E27FC236}">
                <a16:creationId xmlns:a16="http://schemas.microsoft.com/office/drawing/2014/main" id="{17C08F4D-1971-2A36-89A9-E6E482F83B0E}"/>
              </a:ext>
            </a:extLst>
          </p:cNvPr>
          <p:cNvPicPr>
            <a:picLocks noGrp="1" noChangeAspect="1"/>
          </p:cNvPicPr>
          <p:nvPr>
            <p:ph idx="4294967295"/>
          </p:nvPr>
        </p:nvPicPr>
        <p:blipFill>
          <a:blip r:embed="rId2"/>
          <a:stretch>
            <a:fillRect/>
          </a:stretch>
        </p:blipFill>
        <p:spPr>
          <a:xfrm>
            <a:off x="235534" y="1895475"/>
            <a:ext cx="5832375" cy="4169276"/>
          </a:xfrm>
        </p:spPr>
      </p:pic>
      <p:pic>
        <p:nvPicPr>
          <p:cNvPr id="7" name="Picture 6" descr="A graph with a bar and numbers&#10;&#10;Description automatically generated with medium confidence">
            <a:extLst>
              <a:ext uri="{FF2B5EF4-FFF2-40B4-BE49-F238E27FC236}">
                <a16:creationId xmlns:a16="http://schemas.microsoft.com/office/drawing/2014/main" id="{FD2869E5-BFE1-DA72-622C-828DF7D18D72}"/>
              </a:ext>
            </a:extLst>
          </p:cNvPr>
          <p:cNvPicPr>
            <a:picLocks noChangeAspect="1"/>
          </p:cNvPicPr>
          <p:nvPr/>
        </p:nvPicPr>
        <p:blipFill>
          <a:blip r:embed="rId3"/>
          <a:stretch>
            <a:fillRect/>
          </a:stretch>
        </p:blipFill>
        <p:spPr>
          <a:xfrm>
            <a:off x="6456612" y="1973956"/>
            <a:ext cx="5195066" cy="4090795"/>
          </a:xfrm>
          <a:prstGeom prst="rect">
            <a:avLst/>
          </a:prstGeom>
        </p:spPr>
      </p:pic>
      <p:sp>
        <p:nvSpPr>
          <p:cNvPr id="8" name="Slide Number Placeholder 7">
            <a:extLst>
              <a:ext uri="{FF2B5EF4-FFF2-40B4-BE49-F238E27FC236}">
                <a16:creationId xmlns:a16="http://schemas.microsoft.com/office/drawing/2014/main" id="{ECFE872B-B7FF-94AD-9D86-F83EAC544018}"/>
              </a:ext>
            </a:extLst>
          </p:cNvPr>
          <p:cNvSpPr>
            <a:spLocks noGrp="1"/>
          </p:cNvSpPr>
          <p:nvPr>
            <p:ph type="sldNum" idx="12"/>
          </p:nvPr>
        </p:nvSpPr>
        <p:spPr/>
        <p:txBody>
          <a:bodyPr/>
          <a:lstStyle/>
          <a:p>
            <a:fld id="{00000000-1234-1234-1234-123412341234}" type="slidenum">
              <a:rPr lang="en" smtClean="0"/>
              <a:pPr/>
              <a:t>13</a:t>
            </a:fld>
            <a:endParaRPr lang="en"/>
          </a:p>
        </p:txBody>
      </p:sp>
    </p:spTree>
    <p:extLst>
      <p:ext uri="{BB962C8B-B14F-4D97-AF65-F5344CB8AC3E}">
        <p14:creationId xmlns:p14="http://schemas.microsoft.com/office/powerpoint/2010/main" val="3491432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1A0EE-CD56-E057-9F4D-5337F11D0F4B}"/>
              </a:ext>
            </a:extLst>
          </p:cNvPr>
          <p:cNvSpPr>
            <a:spLocks noGrp="1"/>
          </p:cNvSpPr>
          <p:nvPr>
            <p:ph type="title"/>
          </p:nvPr>
        </p:nvSpPr>
        <p:spPr>
          <a:xfrm>
            <a:off x="838200" y="218057"/>
            <a:ext cx="10515600" cy="1325600"/>
          </a:xfrm>
        </p:spPr>
        <p:txBody>
          <a:bodyPr/>
          <a:lstStyle/>
          <a:p>
            <a:r>
              <a:rPr lang="en-US" dirty="0"/>
              <a:t>The top 5 programming languages generally had a higher proportion of duplicates compared to all commits. This could be attributed to the widespread availability of open-source projects and the tendency of users to reference and reuse the work of others</a:t>
            </a:r>
          </a:p>
        </p:txBody>
      </p:sp>
      <p:sp>
        <p:nvSpPr>
          <p:cNvPr id="4" name="TextBox 3">
            <a:extLst>
              <a:ext uri="{FF2B5EF4-FFF2-40B4-BE49-F238E27FC236}">
                <a16:creationId xmlns:a16="http://schemas.microsoft.com/office/drawing/2014/main" id="{8B218806-9CEB-8A32-C602-BF838518F50D}"/>
              </a:ext>
            </a:extLst>
          </p:cNvPr>
          <p:cNvSpPr txBox="1"/>
          <p:nvPr/>
        </p:nvSpPr>
        <p:spPr>
          <a:xfrm>
            <a:off x="838200" y="5860473"/>
            <a:ext cx="11353800" cy="369332"/>
          </a:xfrm>
          <a:prstGeom prst="rect">
            <a:avLst/>
          </a:prstGeom>
          <a:noFill/>
        </p:spPr>
        <p:txBody>
          <a:bodyPr wrap="square" rtlCol="0">
            <a:spAutoFit/>
          </a:bodyPr>
          <a:lstStyle/>
          <a:p>
            <a:r>
              <a:rPr lang="en-US" dirty="0"/>
              <a:t>* </a:t>
            </a:r>
            <a:r>
              <a:rPr lang="en-US" sz="1400" dirty="0"/>
              <a:t>A different sample is used in this slide and the slide before, so the duplication percentage is a bit different</a:t>
            </a:r>
            <a:endParaRPr lang="en-US" dirty="0"/>
          </a:p>
        </p:txBody>
      </p:sp>
      <p:graphicFrame>
        <p:nvGraphicFramePr>
          <p:cNvPr id="5" name="Chart 4">
            <a:extLst>
              <a:ext uri="{FF2B5EF4-FFF2-40B4-BE49-F238E27FC236}">
                <a16:creationId xmlns:a16="http://schemas.microsoft.com/office/drawing/2014/main" id="{7DC24D0A-7A54-3565-BA0C-8C9A688044FD}"/>
              </a:ext>
            </a:extLst>
          </p:cNvPr>
          <p:cNvGraphicFramePr/>
          <p:nvPr>
            <p:extLst>
              <p:ext uri="{D42A27DB-BD31-4B8C-83A1-F6EECF244321}">
                <p14:modId xmlns:p14="http://schemas.microsoft.com/office/powerpoint/2010/main" val="2803016386"/>
              </p:ext>
            </p:extLst>
          </p:nvPr>
        </p:nvGraphicFramePr>
        <p:xfrm>
          <a:off x="424873" y="1988240"/>
          <a:ext cx="5269345" cy="363670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5AD450DB-C299-1C00-9DC2-10AB694D48A9}"/>
              </a:ext>
            </a:extLst>
          </p:cNvPr>
          <p:cNvGraphicFramePr/>
          <p:nvPr>
            <p:extLst>
              <p:ext uri="{D42A27DB-BD31-4B8C-83A1-F6EECF244321}">
                <p14:modId xmlns:p14="http://schemas.microsoft.com/office/powerpoint/2010/main" val="2440627124"/>
              </p:ext>
            </p:extLst>
          </p:nvPr>
        </p:nvGraphicFramePr>
        <p:xfrm>
          <a:off x="6084455" y="1988240"/>
          <a:ext cx="5269345" cy="3636706"/>
        </p:xfrm>
        <a:graphic>
          <a:graphicData uri="http://schemas.openxmlformats.org/drawingml/2006/chart">
            <c:chart xmlns:c="http://schemas.openxmlformats.org/drawingml/2006/chart" xmlns:r="http://schemas.openxmlformats.org/officeDocument/2006/relationships" r:id="rId4"/>
          </a:graphicData>
        </a:graphic>
      </p:graphicFrame>
      <p:sp>
        <p:nvSpPr>
          <p:cNvPr id="7" name="Slide Number Placeholder 6">
            <a:extLst>
              <a:ext uri="{FF2B5EF4-FFF2-40B4-BE49-F238E27FC236}">
                <a16:creationId xmlns:a16="http://schemas.microsoft.com/office/drawing/2014/main" id="{999CBB7C-FD53-E170-A743-32A2E61E8676}"/>
              </a:ext>
            </a:extLst>
          </p:cNvPr>
          <p:cNvSpPr>
            <a:spLocks noGrp="1"/>
          </p:cNvSpPr>
          <p:nvPr>
            <p:ph type="sldNum" idx="12"/>
          </p:nvPr>
        </p:nvSpPr>
        <p:spPr/>
        <p:txBody>
          <a:bodyPr/>
          <a:lstStyle/>
          <a:p>
            <a:fld id="{00000000-1234-1234-1234-123412341234}" type="slidenum">
              <a:rPr lang="en" smtClean="0"/>
              <a:pPr/>
              <a:t>14</a:t>
            </a:fld>
            <a:endParaRPr lang="en"/>
          </a:p>
        </p:txBody>
      </p:sp>
    </p:spTree>
    <p:extLst>
      <p:ext uri="{BB962C8B-B14F-4D97-AF65-F5344CB8AC3E}">
        <p14:creationId xmlns:p14="http://schemas.microsoft.com/office/powerpoint/2010/main" val="1961713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D6495-829D-1EE1-3997-41AF6F25B3B1}"/>
              </a:ext>
            </a:extLst>
          </p:cNvPr>
          <p:cNvSpPr>
            <a:spLocks noGrp="1"/>
          </p:cNvSpPr>
          <p:nvPr>
            <p:ph type="title"/>
          </p:nvPr>
        </p:nvSpPr>
        <p:spPr/>
        <p:txBody>
          <a:bodyPr/>
          <a:lstStyle/>
          <a:p>
            <a:r>
              <a:rPr lang="en-US" dirty="0"/>
              <a:t>Conclusions and Recommendation</a:t>
            </a:r>
          </a:p>
        </p:txBody>
      </p:sp>
      <p:sp>
        <p:nvSpPr>
          <p:cNvPr id="3" name="Text Placeholder 2">
            <a:extLst>
              <a:ext uri="{FF2B5EF4-FFF2-40B4-BE49-F238E27FC236}">
                <a16:creationId xmlns:a16="http://schemas.microsoft.com/office/drawing/2014/main" id="{94135E54-E35E-C375-465A-22B92D5F103A}"/>
              </a:ext>
            </a:extLst>
          </p:cNvPr>
          <p:cNvSpPr>
            <a:spLocks noGrp="1"/>
          </p:cNvSpPr>
          <p:nvPr>
            <p:ph type="body" idx="1"/>
          </p:nvPr>
        </p:nvSpPr>
        <p:spPr>
          <a:xfrm>
            <a:off x="526473" y="1432820"/>
            <a:ext cx="11485417" cy="4926417"/>
          </a:xfrm>
        </p:spPr>
        <p:txBody>
          <a:bodyPr>
            <a:normAutofit fontScale="92500" lnSpcReduction="10000"/>
          </a:bodyPr>
          <a:lstStyle/>
          <a:p>
            <a:r>
              <a:rPr lang="en-US" sz="1800" b="1" dirty="0"/>
              <a:t>Conclusion</a:t>
            </a:r>
            <a:br>
              <a:rPr lang="en-US" sz="1800" dirty="0"/>
            </a:br>
            <a:r>
              <a:rPr lang="en-US" sz="1800" dirty="0"/>
              <a:t>Analyzing a sample of GitHub commit data reveals that the majority of users are small-scale contributors who primarily make a limited number of commits focused on updates and maintenance tasks. These types of commits often involve repetitive changes or incremental improvements, making them ideal candidates for assistance from AI tools. AI systems can learn from prior commit patterns and effectively generate these updates, saving users time and effort.</a:t>
            </a:r>
          </a:p>
          <a:p>
            <a:endParaRPr lang="en-US" sz="1800" dirty="0"/>
          </a:p>
          <a:p>
            <a:r>
              <a:rPr lang="en-US" sz="1800" dirty="0"/>
              <a:t>	On the other hand, developers from major organizations such as Google Chrome and contributors to projects like Linux dominate in terms of the number and significance of commits. These developers are responsible for groundbreaking contributions and intricate modifications that shape the technological landscape. Such complex, creative work is less suitable for AI assistance and instead requires human ingenuity and expertise to ensure quality and innovation.</a:t>
            </a:r>
          </a:p>
          <a:p>
            <a:endParaRPr lang="en-US" sz="1800" dirty="0"/>
          </a:p>
          <a:p>
            <a:r>
              <a:rPr lang="en-US" sz="1800" b="1" dirty="0"/>
              <a:t>Recommendations</a:t>
            </a:r>
            <a:endParaRPr lang="en-US" sz="1800" dirty="0"/>
          </a:p>
          <a:p>
            <a:pPr>
              <a:buFont typeface="+mj-lt"/>
              <a:buAutoNum type="arabicPeriod"/>
            </a:pPr>
            <a:r>
              <a:rPr lang="en-US" sz="1800" b="1" dirty="0"/>
              <a:t>Use AI for Routine Tasks:</a:t>
            </a:r>
            <a:r>
              <a:rPr lang="en-US" sz="1800" dirty="0"/>
              <a:t> AI tools should handle repetitive updates like bug fixes, dependency updates, and code formatting.</a:t>
            </a:r>
          </a:p>
          <a:p>
            <a:pPr>
              <a:buFont typeface="+mj-lt"/>
              <a:buAutoNum type="arabicPeriod"/>
            </a:pPr>
            <a:r>
              <a:rPr lang="en-US" sz="1800" b="1" dirty="0"/>
              <a:t>Preserve Human Creativity:</a:t>
            </a:r>
            <a:r>
              <a:rPr lang="en-US" sz="1800" dirty="0"/>
              <a:t> Complex, innovative work should remain human-driven to ensure quality and originality.</a:t>
            </a:r>
          </a:p>
          <a:p>
            <a:pPr>
              <a:buFont typeface="+mj-lt"/>
              <a:buAutoNum type="arabicPeriod"/>
            </a:pPr>
            <a:r>
              <a:rPr lang="en-US" sz="1800" b="1" dirty="0"/>
              <a:t>Adopt Hybrid Workflows:</a:t>
            </a:r>
            <a:r>
              <a:rPr lang="en-US" sz="1800" dirty="0"/>
              <a:t> Combine AI assistance with human oversight for balanced productivity and innovation.</a:t>
            </a:r>
          </a:p>
        </p:txBody>
      </p:sp>
      <p:sp>
        <p:nvSpPr>
          <p:cNvPr id="4" name="Slide Number Placeholder 3">
            <a:extLst>
              <a:ext uri="{FF2B5EF4-FFF2-40B4-BE49-F238E27FC236}">
                <a16:creationId xmlns:a16="http://schemas.microsoft.com/office/drawing/2014/main" id="{858AD2DD-226F-000E-741B-5B49F4E58853}"/>
              </a:ext>
            </a:extLst>
          </p:cNvPr>
          <p:cNvSpPr>
            <a:spLocks noGrp="1"/>
          </p:cNvSpPr>
          <p:nvPr>
            <p:ph type="sldNum" idx="12"/>
          </p:nvPr>
        </p:nvSpPr>
        <p:spPr/>
        <p:txBody>
          <a:bodyPr/>
          <a:lstStyle/>
          <a:p>
            <a:fld id="{00000000-1234-1234-1234-123412341234}" type="slidenum">
              <a:rPr lang="en" smtClean="0"/>
              <a:pPr/>
              <a:t>15</a:t>
            </a:fld>
            <a:endParaRPr lang="en"/>
          </a:p>
        </p:txBody>
      </p:sp>
    </p:spTree>
    <p:extLst>
      <p:ext uri="{BB962C8B-B14F-4D97-AF65-F5344CB8AC3E}">
        <p14:creationId xmlns:p14="http://schemas.microsoft.com/office/powerpoint/2010/main" val="1309873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37B4B-F629-DB8E-257D-0F5D3110AF2D}"/>
              </a:ext>
            </a:extLst>
          </p:cNvPr>
          <p:cNvSpPr>
            <a:spLocks noGrp="1"/>
          </p:cNvSpPr>
          <p:nvPr>
            <p:ph type="title"/>
          </p:nvPr>
        </p:nvSpPr>
        <p:spPr>
          <a:xfrm>
            <a:off x="614678" y="341705"/>
            <a:ext cx="10872216" cy="878932"/>
          </a:xfrm>
        </p:spPr>
        <p:txBody>
          <a:bodyPr anchor="b">
            <a:normAutofit/>
          </a:bodyPr>
          <a:lstStyle/>
          <a:p>
            <a:r>
              <a:rPr lang="en-US" dirty="0"/>
              <a:t>Executive Summary</a:t>
            </a:r>
          </a:p>
        </p:txBody>
      </p:sp>
      <p:sp>
        <p:nvSpPr>
          <p:cNvPr id="3" name="Content Placeholder 2">
            <a:extLst>
              <a:ext uri="{FF2B5EF4-FFF2-40B4-BE49-F238E27FC236}">
                <a16:creationId xmlns:a16="http://schemas.microsoft.com/office/drawing/2014/main" id="{49FFEA30-044B-4EB5-ACB7-DD2F3FE1983E}"/>
              </a:ext>
            </a:extLst>
          </p:cNvPr>
          <p:cNvSpPr>
            <a:spLocks noGrp="1"/>
          </p:cNvSpPr>
          <p:nvPr>
            <p:ph type="body" idx="1"/>
          </p:nvPr>
        </p:nvSpPr>
        <p:spPr>
          <a:xfrm>
            <a:off x="4045527" y="1456113"/>
            <a:ext cx="7827818" cy="4567575"/>
          </a:xfrm>
        </p:spPr>
        <p:txBody>
          <a:bodyPr anchor="t">
            <a:normAutofit/>
          </a:bodyPr>
          <a:lstStyle/>
          <a:p>
            <a:pPr marL="0" indent="0">
              <a:lnSpc>
                <a:spcPct val="110000"/>
              </a:lnSpc>
              <a:buNone/>
            </a:pPr>
            <a:r>
              <a:rPr lang="en-US" sz="1400" b="1" dirty="0"/>
              <a:t>Project Overview</a:t>
            </a:r>
          </a:p>
          <a:p>
            <a:pPr marL="0" indent="0">
              <a:lnSpc>
                <a:spcPct val="110000"/>
              </a:lnSpc>
              <a:buNone/>
            </a:pPr>
            <a:r>
              <a:rPr lang="en-US" sz="1400" dirty="0"/>
              <a:t>This comprehensive study leverages a 1.36 TiB GitHub Archive dataset with commits history, language and license information to understand evolving software development landscapes. The project will try to answer the question if AI solutions are able to replace human software engineers and data scientists after all the analysis.</a:t>
            </a:r>
          </a:p>
          <a:p>
            <a:pPr>
              <a:lnSpc>
                <a:spcPct val="110000"/>
              </a:lnSpc>
            </a:pPr>
            <a:endParaRPr lang="en-US" sz="1400" dirty="0"/>
          </a:p>
          <a:p>
            <a:pPr marL="0" indent="0">
              <a:lnSpc>
                <a:spcPct val="110000"/>
              </a:lnSpc>
              <a:buNone/>
            </a:pPr>
            <a:r>
              <a:rPr lang="en-US" sz="1400" b="1" dirty="0"/>
              <a:t>Key Research Objectives</a:t>
            </a:r>
          </a:p>
          <a:p>
            <a:pPr>
              <a:lnSpc>
                <a:spcPct val="110000"/>
              </a:lnSpc>
              <a:buFont typeface="Arial" panose="020B0604020202020204" pitchFamily="34" charset="0"/>
              <a:buChar char="•"/>
            </a:pPr>
            <a:r>
              <a:rPr lang="en-US" sz="1400" dirty="0"/>
              <a:t>Analyze programming language trends</a:t>
            </a:r>
          </a:p>
          <a:p>
            <a:pPr>
              <a:lnSpc>
                <a:spcPct val="110000"/>
              </a:lnSpc>
              <a:buFont typeface="Arial" panose="020B0604020202020204" pitchFamily="34" charset="0"/>
              <a:buChar char="•"/>
            </a:pPr>
            <a:r>
              <a:rPr lang="en-US" sz="1400" dirty="0"/>
              <a:t>Investigate repository growth and technological innovations</a:t>
            </a:r>
          </a:p>
          <a:p>
            <a:pPr>
              <a:lnSpc>
                <a:spcPct val="110000"/>
              </a:lnSpc>
              <a:buFont typeface="Arial" panose="020B0604020202020204" pitchFamily="34" charset="0"/>
              <a:buChar char="•"/>
            </a:pPr>
            <a:r>
              <a:rPr lang="en-US" sz="1400" dirty="0"/>
              <a:t>Examine commit patterns and developer productivity</a:t>
            </a:r>
          </a:p>
          <a:p>
            <a:pPr>
              <a:lnSpc>
                <a:spcPct val="110000"/>
              </a:lnSpc>
              <a:buFont typeface="Arial" panose="020B0604020202020204" pitchFamily="34" charset="0"/>
              <a:buChar char="•"/>
            </a:pPr>
            <a:endParaRPr lang="en-US" sz="1400" dirty="0"/>
          </a:p>
          <a:p>
            <a:pPr marL="0" indent="0">
              <a:lnSpc>
                <a:spcPct val="110000"/>
              </a:lnSpc>
              <a:buNone/>
            </a:pPr>
            <a:r>
              <a:rPr lang="en-US" sz="1400" b="1" dirty="0"/>
              <a:t>Key Takeaways</a:t>
            </a:r>
          </a:p>
          <a:p>
            <a:pPr>
              <a:lnSpc>
                <a:spcPct val="110000"/>
              </a:lnSpc>
              <a:buFont typeface="Arial" panose="020B0604020202020204" pitchFamily="34" charset="0"/>
              <a:buChar char="•"/>
            </a:pPr>
            <a:r>
              <a:rPr lang="en-US" sz="1400" dirty="0"/>
              <a:t>AI tools can replace repetitive work and boost productivity but can’t replace creativity and problem-solving.</a:t>
            </a:r>
            <a:endParaRPr lang="en-US" sz="1700" b="1" dirty="0"/>
          </a:p>
          <a:p>
            <a:pPr>
              <a:lnSpc>
                <a:spcPct val="110000"/>
              </a:lnSpc>
              <a:buFont typeface="Arial" panose="020B0604020202020204" pitchFamily="34" charset="0"/>
              <a:buChar char="•"/>
            </a:pPr>
            <a:endParaRPr lang="en-US" sz="1300" dirty="0"/>
          </a:p>
          <a:p>
            <a:pPr>
              <a:lnSpc>
                <a:spcPct val="110000"/>
              </a:lnSpc>
            </a:pPr>
            <a:endParaRPr lang="en-US" sz="1300" dirty="0"/>
          </a:p>
        </p:txBody>
      </p:sp>
      <p:pic>
        <p:nvPicPr>
          <p:cNvPr id="7" name="Graphic 6" descr="Database">
            <a:extLst>
              <a:ext uri="{FF2B5EF4-FFF2-40B4-BE49-F238E27FC236}">
                <a16:creationId xmlns:a16="http://schemas.microsoft.com/office/drawing/2014/main" id="{631BAC7E-791B-B516-E8EE-3D1B0FB712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1997928"/>
            <a:ext cx="3817941" cy="3817941"/>
          </a:xfrm>
          <a:prstGeom prst="rect">
            <a:avLst/>
          </a:prstGeom>
        </p:spPr>
      </p:pic>
      <p:sp>
        <p:nvSpPr>
          <p:cNvPr id="4" name="Slide Number Placeholder 3">
            <a:extLst>
              <a:ext uri="{FF2B5EF4-FFF2-40B4-BE49-F238E27FC236}">
                <a16:creationId xmlns:a16="http://schemas.microsoft.com/office/drawing/2014/main" id="{8C0D842C-D1DE-BB73-B04C-9132E48FAA12}"/>
              </a:ext>
            </a:extLst>
          </p:cNvPr>
          <p:cNvSpPr>
            <a:spLocks noGrp="1"/>
          </p:cNvSpPr>
          <p:nvPr>
            <p:ph type="sldNum" idx="12"/>
          </p:nvPr>
        </p:nvSpPr>
        <p:spPr/>
        <p:txBody>
          <a:bodyPr/>
          <a:lstStyle/>
          <a:p>
            <a:fld id="{00000000-1234-1234-1234-123412341234}" type="slidenum">
              <a:rPr lang="en" smtClean="0"/>
              <a:pPr/>
              <a:t>2</a:t>
            </a:fld>
            <a:endParaRPr lang="en"/>
          </a:p>
        </p:txBody>
      </p:sp>
    </p:spTree>
    <p:extLst>
      <p:ext uri="{BB962C8B-B14F-4D97-AF65-F5344CB8AC3E}">
        <p14:creationId xmlns:p14="http://schemas.microsoft.com/office/powerpoint/2010/main" val="3098747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C4BFC-5AA0-634C-E560-E75C807DB901}"/>
              </a:ext>
            </a:extLst>
          </p:cNvPr>
          <p:cNvSpPr>
            <a:spLocks noGrp="1"/>
          </p:cNvSpPr>
          <p:nvPr>
            <p:ph type="title"/>
          </p:nvPr>
        </p:nvSpPr>
        <p:spPr/>
        <p:txBody>
          <a:bodyPr>
            <a:normAutofit/>
          </a:bodyPr>
          <a:lstStyle/>
          <a:p>
            <a:r>
              <a:rPr lang="en-US" sz="2000" dirty="0"/>
              <a:t>Methodology</a:t>
            </a:r>
          </a:p>
        </p:txBody>
      </p:sp>
      <p:sp>
        <p:nvSpPr>
          <p:cNvPr id="3" name="Content Placeholder 2">
            <a:extLst>
              <a:ext uri="{FF2B5EF4-FFF2-40B4-BE49-F238E27FC236}">
                <a16:creationId xmlns:a16="http://schemas.microsoft.com/office/drawing/2014/main" id="{4BDE9922-8212-EC4A-66E3-D4EC686FE6FD}"/>
              </a:ext>
            </a:extLst>
          </p:cNvPr>
          <p:cNvSpPr>
            <a:spLocks noGrp="1"/>
          </p:cNvSpPr>
          <p:nvPr>
            <p:ph type="body" idx="1"/>
          </p:nvPr>
        </p:nvSpPr>
        <p:spPr>
          <a:xfrm>
            <a:off x="838199" y="1574983"/>
            <a:ext cx="10515600" cy="4908944"/>
          </a:xfrm>
        </p:spPr>
        <p:txBody>
          <a:bodyPr>
            <a:normAutofit/>
          </a:bodyPr>
          <a:lstStyle/>
          <a:p>
            <a:pPr>
              <a:buFont typeface="Arial" panose="020B0604020202020204" pitchFamily="34" charset="0"/>
              <a:buChar char="•"/>
            </a:pPr>
            <a:r>
              <a:rPr lang="en-US" b="1" dirty="0"/>
              <a:t>Data Source</a:t>
            </a:r>
            <a:r>
              <a:rPr lang="en-US" dirty="0"/>
              <a:t>: GitHub Archive spanning multiple years</a:t>
            </a:r>
          </a:p>
          <a:p>
            <a:pPr marL="304793" indent="0"/>
            <a:endParaRPr lang="en-US" dirty="0"/>
          </a:p>
          <a:p>
            <a:pPr>
              <a:buFont typeface="Arial" panose="020B0604020202020204" pitchFamily="34" charset="0"/>
              <a:buChar char="•"/>
            </a:pPr>
            <a:r>
              <a:rPr lang="en-US" b="1" dirty="0"/>
              <a:t>Preprocessing: </a:t>
            </a:r>
          </a:p>
          <a:p>
            <a:pPr lvl="1">
              <a:buFont typeface="Arial" panose="020B0604020202020204" pitchFamily="34" charset="0"/>
              <a:buChar char="•"/>
            </a:pPr>
            <a:r>
              <a:rPr lang="en-US" dirty="0"/>
              <a:t>Removed irrelevant data.</a:t>
            </a:r>
          </a:p>
          <a:p>
            <a:pPr lvl="1">
              <a:buFont typeface="Arial" panose="020B0604020202020204" pitchFamily="34" charset="0"/>
              <a:buChar char="•"/>
            </a:pPr>
            <a:r>
              <a:rPr lang="en-US" dirty="0"/>
              <a:t>Cleaned duplicates and erroneous entries.</a:t>
            </a:r>
          </a:p>
          <a:p>
            <a:pPr lvl="1">
              <a:buFont typeface="Arial" panose="020B0604020202020204" pitchFamily="34" charset="0"/>
              <a:buChar char="•"/>
            </a:pPr>
            <a:endParaRPr lang="en-US" dirty="0"/>
          </a:p>
          <a:p>
            <a:pPr>
              <a:buFont typeface="Arial" panose="020B0604020202020204" pitchFamily="34" charset="0"/>
              <a:buChar char="•"/>
            </a:pPr>
            <a:r>
              <a:rPr lang="en-US" b="1" dirty="0"/>
              <a:t>Technologies</a:t>
            </a:r>
            <a:r>
              <a:rPr lang="en-US" dirty="0"/>
              <a:t>: Apache Spark, </a:t>
            </a:r>
            <a:r>
              <a:rPr lang="en-US" dirty="0" err="1"/>
              <a:t>PySpark</a:t>
            </a:r>
            <a:r>
              <a:rPr lang="en-US" dirty="0"/>
              <a:t>, LSH, Pandas, Matplotlib</a:t>
            </a:r>
          </a:p>
          <a:p>
            <a:pPr lvl="1">
              <a:buFont typeface="Arial" panose="020B0604020202020204" pitchFamily="34" charset="0"/>
              <a:buChar char="•"/>
            </a:pPr>
            <a:endParaRPr lang="en-US" dirty="0"/>
          </a:p>
          <a:p>
            <a:pPr>
              <a:buFont typeface="Arial" panose="020B0604020202020204" pitchFamily="34" charset="0"/>
              <a:buChar char="•"/>
            </a:pPr>
            <a:r>
              <a:rPr lang="en-US" b="1" dirty="0"/>
              <a:t>Analysis Techniques:</a:t>
            </a:r>
          </a:p>
          <a:p>
            <a:pPr lvl="1">
              <a:buFont typeface="Arial" panose="020B0604020202020204" pitchFamily="34" charset="0"/>
              <a:buChar char="•"/>
            </a:pPr>
            <a:r>
              <a:rPr lang="en-US" dirty="0"/>
              <a:t>Exploratory Data Analysis (EDA).</a:t>
            </a:r>
          </a:p>
          <a:p>
            <a:pPr lvl="1">
              <a:buFont typeface="Arial" panose="020B0604020202020204" pitchFamily="34" charset="0"/>
              <a:buChar char="•"/>
            </a:pPr>
            <a:r>
              <a:rPr lang="en-US" dirty="0"/>
              <a:t>Time-series analysis for trends.</a:t>
            </a:r>
          </a:p>
          <a:p>
            <a:pPr lvl="1">
              <a:buFont typeface="Arial" panose="020B0604020202020204" pitchFamily="34" charset="0"/>
              <a:buChar char="•"/>
            </a:pPr>
            <a:r>
              <a:rPr lang="en-US" dirty="0"/>
              <a:t>Text similarity using LSH.</a:t>
            </a:r>
          </a:p>
          <a:p>
            <a:pPr lvl="1">
              <a:buFont typeface="Arial" panose="020B0604020202020204" pitchFamily="34" charset="0"/>
              <a:buChar char="•"/>
            </a:pPr>
            <a:r>
              <a:rPr lang="en-US" dirty="0"/>
              <a:t>Visualization of languages, licenses, and commit messages.</a:t>
            </a:r>
          </a:p>
        </p:txBody>
      </p:sp>
      <p:sp>
        <p:nvSpPr>
          <p:cNvPr id="4" name="Slide Number Placeholder 3">
            <a:extLst>
              <a:ext uri="{FF2B5EF4-FFF2-40B4-BE49-F238E27FC236}">
                <a16:creationId xmlns:a16="http://schemas.microsoft.com/office/drawing/2014/main" id="{7D5DF1FA-FE89-CE3B-2602-E07ED6117844}"/>
              </a:ext>
            </a:extLst>
          </p:cNvPr>
          <p:cNvSpPr>
            <a:spLocks noGrp="1"/>
          </p:cNvSpPr>
          <p:nvPr>
            <p:ph type="sldNum" idx="12"/>
          </p:nvPr>
        </p:nvSpPr>
        <p:spPr/>
        <p:txBody>
          <a:bodyPr/>
          <a:lstStyle/>
          <a:p>
            <a:fld id="{00000000-1234-1234-1234-123412341234}" type="slidenum">
              <a:rPr lang="en" smtClean="0"/>
              <a:pPr/>
              <a:t>3</a:t>
            </a:fld>
            <a:endParaRPr lang="en"/>
          </a:p>
        </p:txBody>
      </p:sp>
    </p:spTree>
    <p:extLst>
      <p:ext uri="{BB962C8B-B14F-4D97-AF65-F5344CB8AC3E}">
        <p14:creationId xmlns:p14="http://schemas.microsoft.com/office/powerpoint/2010/main" val="3192648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82658-1727-95B5-511A-1E7D94FC62E7}"/>
              </a:ext>
            </a:extLst>
          </p:cNvPr>
          <p:cNvSpPr>
            <a:spLocks noGrp="1"/>
          </p:cNvSpPr>
          <p:nvPr>
            <p:ph type="title"/>
          </p:nvPr>
        </p:nvSpPr>
        <p:spPr/>
        <p:txBody>
          <a:bodyPr/>
          <a:lstStyle/>
          <a:p>
            <a:r>
              <a:rPr lang="en-US" dirty="0"/>
              <a:t>Data Source Overview and EDA</a:t>
            </a:r>
          </a:p>
        </p:txBody>
      </p:sp>
      <p:sp>
        <p:nvSpPr>
          <p:cNvPr id="3" name="Text Placeholder 2">
            <a:extLst>
              <a:ext uri="{FF2B5EF4-FFF2-40B4-BE49-F238E27FC236}">
                <a16:creationId xmlns:a16="http://schemas.microsoft.com/office/drawing/2014/main" id="{13C63478-D454-0A84-89FB-8CB703903F4E}"/>
              </a:ext>
            </a:extLst>
          </p:cNvPr>
          <p:cNvSpPr>
            <a:spLocks noGrp="1"/>
          </p:cNvSpPr>
          <p:nvPr>
            <p:ph type="body" idx="1"/>
          </p:nvPr>
        </p:nvSpPr>
        <p:spPr>
          <a:xfrm>
            <a:off x="838200" y="1325601"/>
            <a:ext cx="10515600" cy="5241454"/>
          </a:xfrm>
        </p:spPr>
        <p:txBody>
          <a:bodyPr>
            <a:normAutofit lnSpcReduction="10000"/>
          </a:bodyPr>
          <a:lstStyle/>
          <a:p>
            <a:pPr>
              <a:lnSpc>
                <a:spcPct val="110000"/>
              </a:lnSpc>
              <a:buFont typeface="Arial" panose="020B0604020202020204" pitchFamily="34" charset="0"/>
              <a:buChar char="•"/>
            </a:pPr>
            <a:r>
              <a:rPr lang="en-US" b="1" dirty="0"/>
              <a:t>Available Table Overview</a:t>
            </a:r>
            <a:r>
              <a:rPr lang="en-US" dirty="0"/>
              <a:t>:</a:t>
            </a:r>
          </a:p>
          <a:p>
            <a:pPr lvl="1">
              <a:lnSpc>
                <a:spcPct val="110000"/>
              </a:lnSpc>
              <a:buFont typeface="Arial" panose="020B0604020202020204" pitchFamily="34" charset="0"/>
              <a:buChar char="•"/>
            </a:pPr>
            <a:r>
              <a:rPr lang="en-US" b="1" dirty="0"/>
              <a:t>Commits</a:t>
            </a:r>
            <a:r>
              <a:rPr lang="en-US" dirty="0"/>
              <a:t>: Unique Git commits from open source repositories on GitHub, including author information, repository information, subject, message, timestamp</a:t>
            </a:r>
          </a:p>
          <a:p>
            <a:pPr lvl="2">
              <a:lnSpc>
                <a:spcPct val="110000"/>
              </a:lnSpc>
              <a:buFont typeface="Arial" panose="020B0604020202020204" pitchFamily="34" charset="0"/>
              <a:buChar char="•"/>
            </a:pPr>
            <a:r>
              <a:rPr lang="en-US" dirty="0"/>
              <a:t>265,419,190 Records</a:t>
            </a:r>
          </a:p>
          <a:p>
            <a:pPr lvl="1">
              <a:lnSpc>
                <a:spcPct val="110000"/>
              </a:lnSpc>
              <a:buFont typeface="Arial" panose="020B0604020202020204" pitchFamily="34" charset="0"/>
              <a:buChar char="•"/>
            </a:pPr>
            <a:r>
              <a:rPr lang="en-US" b="1" dirty="0"/>
              <a:t>Languages</a:t>
            </a:r>
            <a:r>
              <a:rPr lang="en-US" dirty="0"/>
              <a:t>: Programming languages by repository </a:t>
            </a:r>
          </a:p>
          <a:p>
            <a:pPr lvl="2">
              <a:lnSpc>
                <a:spcPct val="110000"/>
              </a:lnSpc>
              <a:buFont typeface="Arial" panose="020B0604020202020204" pitchFamily="34" charset="0"/>
              <a:buChar char="•"/>
            </a:pPr>
            <a:r>
              <a:rPr lang="en-US" dirty="0"/>
              <a:t>3,325,634 Records</a:t>
            </a:r>
          </a:p>
          <a:p>
            <a:pPr lvl="1">
              <a:lnSpc>
                <a:spcPct val="110000"/>
              </a:lnSpc>
              <a:buFont typeface="Arial" panose="020B0604020202020204" pitchFamily="34" charset="0"/>
              <a:buChar char="•"/>
            </a:pPr>
            <a:r>
              <a:rPr lang="en-US" b="1" dirty="0"/>
              <a:t>Licenses</a:t>
            </a:r>
            <a:r>
              <a:rPr lang="en-US" dirty="0"/>
              <a:t>: Open source license SPDX code for each repository</a:t>
            </a:r>
          </a:p>
          <a:p>
            <a:pPr lvl="2">
              <a:lnSpc>
                <a:spcPct val="110000"/>
              </a:lnSpc>
              <a:buFont typeface="Arial" panose="020B0604020202020204" pitchFamily="34" charset="0"/>
              <a:buChar char="•"/>
            </a:pPr>
            <a:r>
              <a:rPr lang="en-US" dirty="0"/>
              <a:t>3,325,634 Records</a:t>
            </a:r>
          </a:p>
          <a:p>
            <a:pPr lvl="1">
              <a:lnSpc>
                <a:spcPct val="110000"/>
              </a:lnSpc>
              <a:buFont typeface="Arial" panose="020B0604020202020204" pitchFamily="34" charset="0"/>
              <a:buChar char="•"/>
            </a:pPr>
            <a:r>
              <a:rPr lang="en-US" b="1" dirty="0"/>
              <a:t>Contents</a:t>
            </a:r>
            <a:r>
              <a:rPr lang="en-US" dirty="0"/>
              <a:t>: Unique file contents of text files under 1 MiB on the HEAD branch</a:t>
            </a:r>
          </a:p>
          <a:p>
            <a:pPr lvl="2">
              <a:lnSpc>
                <a:spcPct val="110000"/>
              </a:lnSpc>
              <a:buFont typeface="Arial" panose="020B0604020202020204" pitchFamily="34" charset="0"/>
              <a:buChar char="•"/>
            </a:pPr>
            <a:r>
              <a:rPr lang="en-US" dirty="0"/>
              <a:t>281,191,977 Records</a:t>
            </a:r>
          </a:p>
          <a:p>
            <a:pPr lvl="1">
              <a:lnSpc>
                <a:spcPct val="110000"/>
              </a:lnSpc>
              <a:buFont typeface="Arial" panose="020B0604020202020204" pitchFamily="34" charset="0"/>
              <a:buChar char="•"/>
            </a:pPr>
            <a:r>
              <a:rPr lang="en-US" b="1" dirty="0"/>
              <a:t>Files</a:t>
            </a:r>
            <a:r>
              <a:rPr lang="en-US" dirty="0"/>
              <a:t>: File metadata for all files at HEAD</a:t>
            </a:r>
          </a:p>
          <a:p>
            <a:pPr lvl="2">
              <a:lnSpc>
                <a:spcPct val="110000"/>
              </a:lnSpc>
              <a:buFont typeface="Arial" panose="020B0604020202020204" pitchFamily="34" charset="0"/>
              <a:buChar char="•"/>
            </a:pPr>
            <a:r>
              <a:rPr lang="en-US" dirty="0"/>
              <a:t>2,309,424,945 Records</a:t>
            </a:r>
          </a:p>
          <a:p>
            <a:pPr marL="778914" lvl="1" indent="0">
              <a:lnSpc>
                <a:spcPct val="110000"/>
              </a:lnSpc>
              <a:buNone/>
            </a:pPr>
            <a:endParaRPr lang="en-US" dirty="0"/>
          </a:p>
          <a:p>
            <a:pPr>
              <a:lnSpc>
                <a:spcPct val="110000"/>
              </a:lnSpc>
              <a:buFont typeface="Arial" panose="020B0604020202020204" pitchFamily="34" charset="0"/>
              <a:buChar char="•"/>
            </a:pPr>
            <a:r>
              <a:rPr lang="en-US" b="1" dirty="0"/>
              <a:t>Data Cleaning and filtering</a:t>
            </a:r>
            <a:r>
              <a:rPr lang="en-US" dirty="0"/>
              <a:t>: </a:t>
            </a:r>
          </a:p>
          <a:p>
            <a:pPr lvl="1">
              <a:lnSpc>
                <a:spcPct val="110000"/>
              </a:lnSpc>
              <a:buFont typeface="Arial" panose="020B0604020202020204" pitchFamily="34" charset="0"/>
              <a:buChar char="•"/>
            </a:pPr>
            <a:r>
              <a:rPr lang="en-US" b="1" dirty="0"/>
              <a:t>Table sample 1</a:t>
            </a:r>
            <a:r>
              <a:rPr lang="en-US" dirty="0"/>
              <a:t>: 1% of data from Commits joined with languages and licenses on </a:t>
            </a:r>
            <a:r>
              <a:rPr lang="en-US" dirty="0" err="1"/>
              <a:t>repo_name</a:t>
            </a:r>
            <a:endParaRPr lang="en-US" dirty="0"/>
          </a:p>
          <a:p>
            <a:pPr lvl="2">
              <a:lnSpc>
                <a:spcPct val="110000"/>
              </a:lnSpc>
              <a:buFont typeface="Arial" panose="020B0604020202020204" pitchFamily="34" charset="0"/>
              <a:buChar char="•"/>
            </a:pPr>
            <a:r>
              <a:rPr lang="en-US" sz="1600" dirty="0"/>
              <a:t>Columns: </a:t>
            </a:r>
            <a:r>
              <a:rPr lang="en-US" sz="1600" dirty="0" err="1"/>
              <a:t>Author.time_sec</a:t>
            </a:r>
            <a:r>
              <a:rPr lang="en-US" sz="1600" dirty="0"/>
              <a:t> as timestamp, commit as an ID, </a:t>
            </a:r>
            <a:r>
              <a:rPr lang="en-US" sz="1600" dirty="0" err="1"/>
              <a:t>author.name</a:t>
            </a:r>
            <a:r>
              <a:rPr lang="en-US" sz="1600" dirty="0"/>
              <a:t>, subject, message, </a:t>
            </a:r>
            <a:r>
              <a:rPr lang="en-US" sz="1600" dirty="0" err="1"/>
              <a:t>repo_name</a:t>
            </a:r>
            <a:r>
              <a:rPr lang="en-US" sz="1600" dirty="0"/>
              <a:t>, languages, license, date (converted from </a:t>
            </a:r>
            <a:r>
              <a:rPr lang="en-US" sz="1600" dirty="0" err="1"/>
              <a:t>time_sec</a:t>
            </a:r>
            <a:r>
              <a:rPr lang="en-US" sz="1600" dirty="0"/>
              <a:t>)</a:t>
            </a:r>
          </a:p>
          <a:p>
            <a:pPr lvl="1">
              <a:lnSpc>
                <a:spcPct val="110000"/>
              </a:lnSpc>
              <a:buFont typeface="Arial" panose="020B0604020202020204" pitchFamily="34" charset="0"/>
              <a:buChar char="•"/>
            </a:pPr>
            <a:r>
              <a:rPr lang="en-US" dirty="0"/>
              <a:t>Committer name is used for committer analysis.</a:t>
            </a:r>
          </a:p>
          <a:p>
            <a:pPr>
              <a:lnSpc>
                <a:spcPct val="110000"/>
              </a:lnSpc>
              <a:buFont typeface="Arial" panose="020B0604020202020204" pitchFamily="34" charset="0"/>
              <a:buChar char="•"/>
            </a:pPr>
            <a:r>
              <a:rPr lang="en-US" b="1" dirty="0"/>
              <a:t>Time used in the analysis</a:t>
            </a:r>
            <a:r>
              <a:rPr lang="en-US" dirty="0"/>
              <a:t>: 2008-2022 (GitHub was built in 2008, and the last extensive data available was in 2022)</a:t>
            </a:r>
          </a:p>
          <a:p>
            <a:endParaRPr lang="en-US" dirty="0"/>
          </a:p>
        </p:txBody>
      </p:sp>
      <p:sp>
        <p:nvSpPr>
          <p:cNvPr id="4" name="Slide Number Placeholder 3">
            <a:extLst>
              <a:ext uri="{FF2B5EF4-FFF2-40B4-BE49-F238E27FC236}">
                <a16:creationId xmlns:a16="http://schemas.microsoft.com/office/drawing/2014/main" id="{50339954-3D3D-96A0-429F-EDD492E854EC}"/>
              </a:ext>
            </a:extLst>
          </p:cNvPr>
          <p:cNvSpPr>
            <a:spLocks noGrp="1"/>
          </p:cNvSpPr>
          <p:nvPr>
            <p:ph type="sldNum" idx="12"/>
          </p:nvPr>
        </p:nvSpPr>
        <p:spPr/>
        <p:txBody>
          <a:bodyPr/>
          <a:lstStyle/>
          <a:p>
            <a:fld id="{00000000-1234-1234-1234-123412341234}" type="slidenum">
              <a:rPr lang="en" smtClean="0"/>
              <a:pPr/>
              <a:t>4</a:t>
            </a:fld>
            <a:endParaRPr lang="en"/>
          </a:p>
        </p:txBody>
      </p:sp>
    </p:spTree>
    <p:extLst>
      <p:ext uri="{BB962C8B-B14F-4D97-AF65-F5344CB8AC3E}">
        <p14:creationId xmlns:p14="http://schemas.microsoft.com/office/powerpoint/2010/main" val="3803182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ABD27-1004-3541-01EA-727421FBBC35}"/>
              </a:ext>
            </a:extLst>
          </p:cNvPr>
          <p:cNvSpPr>
            <a:spLocks noGrp="1"/>
          </p:cNvSpPr>
          <p:nvPr>
            <p:ph type="title"/>
          </p:nvPr>
        </p:nvSpPr>
        <p:spPr>
          <a:xfrm>
            <a:off x="844956" y="221674"/>
            <a:ext cx="10515600" cy="1325600"/>
          </a:xfrm>
        </p:spPr>
        <p:txBody>
          <a:bodyPr/>
          <a:lstStyle/>
          <a:p>
            <a:r>
              <a:rPr lang="en-US" dirty="0"/>
              <a:t>The dataset contains commit data from 1970 to 2030. Between 2008 and 2015, the number of commits remained relatively stable, peaking in 2011. However, after 2015, the number of commits experienced a significant decline</a:t>
            </a:r>
          </a:p>
        </p:txBody>
      </p:sp>
      <p:sp>
        <p:nvSpPr>
          <p:cNvPr id="8" name="Slide Number Placeholder 7">
            <a:extLst>
              <a:ext uri="{FF2B5EF4-FFF2-40B4-BE49-F238E27FC236}">
                <a16:creationId xmlns:a16="http://schemas.microsoft.com/office/drawing/2014/main" id="{E02F020C-6FC8-E216-BEE7-862AD2BA70CF}"/>
              </a:ext>
            </a:extLst>
          </p:cNvPr>
          <p:cNvSpPr>
            <a:spLocks noGrp="1"/>
          </p:cNvSpPr>
          <p:nvPr>
            <p:ph type="sldNum" idx="12"/>
          </p:nvPr>
        </p:nvSpPr>
        <p:spPr/>
        <p:txBody>
          <a:bodyPr/>
          <a:lstStyle/>
          <a:p>
            <a:fld id="{00000000-1234-1234-1234-123412341234}" type="slidenum">
              <a:rPr lang="en" smtClean="0"/>
              <a:pPr/>
              <a:t>5</a:t>
            </a:fld>
            <a:endParaRPr lang="en"/>
          </a:p>
        </p:txBody>
      </p:sp>
      <p:pic>
        <p:nvPicPr>
          <p:cNvPr id="9" name="Picture 8" descr="A graph with blue lines&#10;&#10;Description automatically generated">
            <a:extLst>
              <a:ext uri="{FF2B5EF4-FFF2-40B4-BE49-F238E27FC236}">
                <a16:creationId xmlns:a16="http://schemas.microsoft.com/office/drawing/2014/main" id="{16931251-A0D4-B4E8-E245-B842711597D3}"/>
              </a:ext>
            </a:extLst>
          </p:cNvPr>
          <p:cNvPicPr>
            <a:picLocks noChangeAspect="1"/>
          </p:cNvPicPr>
          <p:nvPr/>
        </p:nvPicPr>
        <p:blipFill>
          <a:blip r:embed="rId2"/>
          <a:stretch>
            <a:fillRect/>
          </a:stretch>
        </p:blipFill>
        <p:spPr>
          <a:xfrm>
            <a:off x="5794090" y="1467264"/>
            <a:ext cx="6084866" cy="4109720"/>
          </a:xfrm>
          <a:prstGeom prst="rect">
            <a:avLst/>
          </a:prstGeom>
        </p:spPr>
      </p:pic>
      <p:pic>
        <p:nvPicPr>
          <p:cNvPr id="3" name="Picture 2" descr="A graph of a tall tower&#10;&#10;Description automatically generated with medium confidence">
            <a:extLst>
              <a:ext uri="{FF2B5EF4-FFF2-40B4-BE49-F238E27FC236}">
                <a16:creationId xmlns:a16="http://schemas.microsoft.com/office/drawing/2014/main" id="{60238969-AD51-1265-11D1-B3FA5F155074}"/>
              </a:ext>
            </a:extLst>
          </p:cNvPr>
          <p:cNvPicPr>
            <a:picLocks noChangeAspect="1"/>
          </p:cNvPicPr>
          <p:nvPr/>
        </p:nvPicPr>
        <p:blipFill>
          <a:blip r:embed="rId3"/>
          <a:stretch>
            <a:fillRect/>
          </a:stretch>
        </p:blipFill>
        <p:spPr>
          <a:xfrm>
            <a:off x="394710" y="1547274"/>
            <a:ext cx="5708046" cy="4029710"/>
          </a:xfrm>
          <a:prstGeom prst="rect">
            <a:avLst/>
          </a:prstGeom>
        </p:spPr>
      </p:pic>
    </p:spTree>
    <p:extLst>
      <p:ext uri="{BB962C8B-B14F-4D97-AF65-F5344CB8AC3E}">
        <p14:creationId xmlns:p14="http://schemas.microsoft.com/office/powerpoint/2010/main" val="156710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279C4E-8C1D-36D5-7CB5-79EA2ED18A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B5FA65-DF38-7EB3-7D80-D4A5F165F785}"/>
              </a:ext>
            </a:extLst>
          </p:cNvPr>
          <p:cNvSpPr>
            <a:spLocks noGrp="1"/>
          </p:cNvSpPr>
          <p:nvPr>
            <p:ph type="title"/>
          </p:nvPr>
        </p:nvSpPr>
        <p:spPr/>
        <p:txBody>
          <a:bodyPr/>
          <a:lstStyle/>
          <a:p>
            <a:r>
              <a:rPr lang="en-US" dirty="0"/>
              <a:t>Time Series for all data</a:t>
            </a:r>
          </a:p>
        </p:txBody>
      </p:sp>
      <p:sp>
        <p:nvSpPr>
          <p:cNvPr id="3" name="Slide Number Placeholder 2">
            <a:extLst>
              <a:ext uri="{FF2B5EF4-FFF2-40B4-BE49-F238E27FC236}">
                <a16:creationId xmlns:a16="http://schemas.microsoft.com/office/drawing/2014/main" id="{81B0B315-1B94-C3DA-42CA-EA350A4B5ACF}"/>
              </a:ext>
            </a:extLst>
          </p:cNvPr>
          <p:cNvSpPr>
            <a:spLocks noGrp="1"/>
          </p:cNvSpPr>
          <p:nvPr>
            <p:ph type="sldNum" idx="12"/>
          </p:nvPr>
        </p:nvSpPr>
        <p:spPr/>
        <p:txBody>
          <a:bodyPr/>
          <a:lstStyle/>
          <a:p>
            <a:fld id="{00000000-1234-1234-1234-123412341234}" type="slidenum">
              <a:rPr lang="en" smtClean="0"/>
              <a:pPr/>
              <a:t>6</a:t>
            </a:fld>
            <a:endParaRPr lang="en"/>
          </a:p>
        </p:txBody>
      </p:sp>
      <p:pic>
        <p:nvPicPr>
          <p:cNvPr id="7" name="Picture 6" descr="A graph of a tall tower&#10;&#10;Description automatically generated with medium confidence">
            <a:extLst>
              <a:ext uri="{FF2B5EF4-FFF2-40B4-BE49-F238E27FC236}">
                <a16:creationId xmlns:a16="http://schemas.microsoft.com/office/drawing/2014/main" id="{1282EC87-6FFA-DDEB-FDE0-542ED0B8DE34}"/>
              </a:ext>
            </a:extLst>
          </p:cNvPr>
          <p:cNvPicPr>
            <a:picLocks noChangeAspect="1"/>
          </p:cNvPicPr>
          <p:nvPr/>
        </p:nvPicPr>
        <p:blipFill>
          <a:blip r:embed="rId2"/>
          <a:stretch>
            <a:fillRect/>
          </a:stretch>
        </p:blipFill>
        <p:spPr>
          <a:xfrm>
            <a:off x="2770648" y="1193800"/>
            <a:ext cx="6889545" cy="4863813"/>
          </a:xfrm>
          <a:prstGeom prst="rect">
            <a:avLst/>
          </a:prstGeom>
        </p:spPr>
      </p:pic>
    </p:spTree>
    <p:extLst>
      <p:ext uri="{BB962C8B-B14F-4D97-AF65-F5344CB8AC3E}">
        <p14:creationId xmlns:p14="http://schemas.microsoft.com/office/powerpoint/2010/main" val="864728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0E6BA-03FC-4E13-71D3-B4FB78842111}"/>
              </a:ext>
            </a:extLst>
          </p:cNvPr>
          <p:cNvSpPr>
            <a:spLocks noGrp="1"/>
          </p:cNvSpPr>
          <p:nvPr>
            <p:ph type="title"/>
          </p:nvPr>
        </p:nvSpPr>
        <p:spPr>
          <a:xfrm>
            <a:off x="634215" y="330655"/>
            <a:ext cx="11025170" cy="1132258"/>
          </a:xfrm>
        </p:spPr>
        <p:txBody>
          <a:bodyPr>
            <a:normAutofit/>
          </a:bodyPr>
          <a:lstStyle/>
          <a:p>
            <a:r>
              <a:rPr lang="en-US" sz="2000" dirty="0"/>
              <a:t>Python has always been the most popular programming language on GitHub. However, the second popular language has changed from C/C++ to </a:t>
            </a:r>
            <a:r>
              <a:rPr lang="en-US" sz="2000" dirty="0" err="1"/>
              <a:t>Javascript</a:t>
            </a:r>
            <a:r>
              <a:rPr lang="en-US" sz="2000" dirty="0"/>
              <a:t> since 2015</a:t>
            </a:r>
          </a:p>
        </p:txBody>
      </p:sp>
      <p:pic>
        <p:nvPicPr>
          <p:cNvPr id="15" name="Content Placeholder 14" descr="A graph of blue bars&#10;&#10;Description automatically generated">
            <a:extLst>
              <a:ext uri="{FF2B5EF4-FFF2-40B4-BE49-F238E27FC236}">
                <a16:creationId xmlns:a16="http://schemas.microsoft.com/office/drawing/2014/main" id="{9571E5DD-681E-4A44-A25A-1B2FD56DE563}"/>
              </a:ext>
            </a:extLst>
          </p:cNvPr>
          <p:cNvPicPr>
            <a:picLocks noGrp="1" noChangeAspect="1"/>
          </p:cNvPicPr>
          <p:nvPr>
            <p:ph idx="4294967295"/>
          </p:nvPr>
        </p:nvPicPr>
        <p:blipFill>
          <a:blip r:embed="rId2"/>
          <a:stretch>
            <a:fillRect/>
          </a:stretch>
        </p:blipFill>
        <p:spPr>
          <a:xfrm>
            <a:off x="221673" y="2276648"/>
            <a:ext cx="6146800" cy="3873500"/>
          </a:xfrm>
        </p:spPr>
      </p:pic>
      <p:pic>
        <p:nvPicPr>
          <p:cNvPr id="17" name="Picture 16" descr="A graph of different colored lines&#10;&#10;Description automatically generated">
            <a:extLst>
              <a:ext uri="{FF2B5EF4-FFF2-40B4-BE49-F238E27FC236}">
                <a16:creationId xmlns:a16="http://schemas.microsoft.com/office/drawing/2014/main" id="{CD9A8849-F710-8A9C-4AD3-7F6A30AAB908}"/>
              </a:ext>
            </a:extLst>
          </p:cNvPr>
          <p:cNvPicPr>
            <a:picLocks noChangeAspect="1"/>
          </p:cNvPicPr>
          <p:nvPr/>
        </p:nvPicPr>
        <p:blipFill>
          <a:blip r:embed="rId3"/>
          <a:stretch>
            <a:fillRect/>
          </a:stretch>
        </p:blipFill>
        <p:spPr>
          <a:xfrm>
            <a:off x="6769418" y="2276648"/>
            <a:ext cx="5422582" cy="3207539"/>
          </a:xfrm>
          <a:prstGeom prst="rect">
            <a:avLst/>
          </a:prstGeom>
        </p:spPr>
      </p:pic>
      <p:cxnSp>
        <p:nvCxnSpPr>
          <p:cNvPr id="19" name="Straight Connector 18">
            <a:extLst>
              <a:ext uri="{FF2B5EF4-FFF2-40B4-BE49-F238E27FC236}">
                <a16:creationId xmlns:a16="http://schemas.microsoft.com/office/drawing/2014/main" id="{9FE1C034-D1E8-E858-132D-086423414DC4}"/>
              </a:ext>
            </a:extLst>
          </p:cNvPr>
          <p:cNvCxnSpPr>
            <a:cxnSpLocks/>
          </p:cNvCxnSpPr>
          <p:nvPr/>
        </p:nvCxnSpPr>
        <p:spPr>
          <a:xfrm>
            <a:off x="9440228" y="2590805"/>
            <a:ext cx="0" cy="2591940"/>
          </a:xfrm>
          <a:prstGeom prst="line">
            <a:avLst/>
          </a:prstGeom>
          <a:ln w="381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33E2AE8-AC35-BD77-F03D-6E19EFF5CFD8}"/>
              </a:ext>
            </a:extLst>
          </p:cNvPr>
          <p:cNvCxnSpPr>
            <a:cxnSpLocks/>
          </p:cNvCxnSpPr>
          <p:nvPr/>
        </p:nvCxnSpPr>
        <p:spPr>
          <a:xfrm flipV="1">
            <a:off x="9440228" y="5200167"/>
            <a:ext cx="0" cy="397072"/>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77BA77B-0607-52E4-7660-BBF0231CFD6E}"/>
              </a:ext>
            </a:extLst>
          </p:cNvPr>
          <p:cNvSpPr txBox="1"/>
          <p:nvPr/>
        </p:nvSpPr>
        <p:spPr>
          <a:xfrm>
            <a:off x="8188872" y="5659794"/>
            <a:ext cx="3077354" cy="523220"/>
          </a:xfrm>
          <a:prstGeom prst="rect">
            <a:avLst/>
          </a:prstGeom>
          <a:noFill/>
        </p:spPr>
        <p:txBody>
          <a:bodyPr wrap="square" rtlCol="0">
            <a:spAutoFit/>
          </a:bodyPr>
          <a:lstStyle/>
          <a:p>
            <a:r>
              <a:rPr lang="en-US" sz="1400" dirty="0"/>
              <a:t>Color changed in 2015, from C/C++ to </a:t>
            </a:r>
            <a:r>
              <a:rPr lang="en-US" sz="1400" dirty="0" err="1"/>
              <a:t>javascript</a:t>
            </a:r>
            <a:r>
              <a:rPr lang="en-US" sz="1400" dirty="0"/>
              <a:t>/html</a:t>
            </a:r>
          </a:p>
        </p:txBody>
      </p:sp>
      <p:sp>
        <p:nvSpPr>
          <p:cNvPr id="27" name="Rectangle 26">
            <a:extLst>
              <a:ext uri="{FF2B5EF4-FFF2-40B4-BE49-F238E27FC236}">
                <a16:creationId xmlns:a16="http://schemas.microsoft.com/office/drawing/2014/main" id="{0BA5FD8A-65B4-CE75-2390-720CE13EDB1B}"/>
              </a:ext>
            </a:extLst>
          </p:cNvPr>
          <p:cNvSpPr/>
          <p:nvPr/>
        </p:nvSpPr>
        <p:spPr>
          <a:xfrm>
            <a:off x="1440873" y="2757056"/>
            <a:ext cx="1524000" cy="2493818"/>
          </a:xfrm>
          <a:prstGeom prst="rect">
            <a:avLst/>
          </a:prstGeom>
          <a:noFill/>
          <a:ln w="3810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Slide Number Placeholder 27">
            <a:extLst>
              <a:ext uri="{FF2B5EF4-FFF2-40B4-BE49-F238E27FC236}">
                <a16:creationId xmlns:a16="http://schemas.microsoft.com/office/drawing/2014/main" id="{FB4EB343-EE26-ED79-640E-3AD8331A2389}"/>
              </a:ext>
            </a:extLst>
          </p:cNvPr>
          <p:cNvSpPr>
            <a:spLocks noGrp="1"/>
          </p:cNvSpPr>
          <p:nvPr>
            <p:ph type="sldNum" idx="12"/>
          </p:nvPr>
        </p:nvSpPr>
        <p:spPr/>
        <p:txBody>
          <a:bodyPr/>
          <a:lstStyle/>
          <a:p>
            <a:fld id="{00000000-1234-1234-1234-123412341234}" type="slidenum">
              <a:rPr lang="en" smtClean="0"/>
              <a:pPr/>
              <a:t>7</a:t>
            </a:fld>
            <a:endParaRPr lang="en"/>
          </a:p>
        </p:txBody>
      </p:sp>
    </p:spTree>
    <p:extLst>
      <p:ext uri="{BB962C8B-B14F-4D97-AF65-F5344CB8AC3E}">
        <p14:creationId xmlns:p14="http://schemas.microsoft.com/office/powerpoint/2010/main" val="1871241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B8EFF-FAFF-6B50-8CFA-5653D0038BC0}"/>
              </a:ext>
            </a:extLst>
          </p:cNvPr>
          <p:cNvSpPr>
            <a:spLocks noGrp="1"/>
          </p:cNvSpPr>
          <p:nvPr>
            <p:ph type="title"/>
          </p:nvPr>
        </p:nvSpPr>
        <p:spPr>
          <a:xfrm>
            <a:off x="838200" y="135649"/>
            <a:ext cx="10515600" cy="1325600"/>
          </a:xfrm>
        </p:spPr>
        <p:txBody>
          <a:bodyPr/>
          <a:lstStyle/>
          <a:p>
            <a:r>
              <a:rPr lang="en-US" sz="2000" dirty="0"/>
              <a:t>The popularity of data science packages evolves over time. While scikit-learn dominated in the early 2010s, TensorFlow gained significant traction in the late 2010s, and </a:t>
            </a:r>
            <a:r>
              <a:rPr lang="en-US" sz="2000" dirty="0" err="1"/>
              <a:t>PyTorch</a:t>
            </a:r>
            <a:r>
              <a:rPr lang="en-US" sz="2000" dirty="0"/>
              <a:t> has become more popular since 2020</a:t>
            </a:r>
          </a:p>
        </p:txBody>
      </p:sp>
      <p:sp>
        <p:nvSpPr>
          <p:cNvPr id="4" name="Slide Number Placeholder 3">
            <a:extLst>
              <a:ext uri="{FF2B5EF4-FFF2-40B4-BE49-F238E27FC236}">
                <a16:creationId xmlns:a16="http://schemas.microsoft.com/office/drawing/2014/main" id="{31386CD2-DF48-6559-D8B8-8ABF432CA369}"/>
              </a:ext>
            </a:extLst>
          </p:cNvPr>
          <p:cNvSpPr>
            <a:spLocks noGrp="1"/>
          </p:cNvSpPr>
          <p:nvPr>
            <p:ph type="sldNum" idx="12"/>
          </p:nvPr>
        </p:nvSpPr>
        <p:spPr/>
        <p:txBody>
          <a:bodyPr/>
          <a:lstStyle/>
          <a:p>
            <a:fld id="{00000000-1234-1234-1234-123412341234}" type="slidenum">
              <a:rPr lang="en" smtClean="0"/>
              <a:pPr/>
              <a:t>8</a:t>
            </a:fld>
            <a:endParaRPr lang="en"/>
          </a:p>
        </p:txBody>
      </p:sp>
      <p:pic>
        <p:nvPicPr>
          <p:cNvPr id="6" name="Picture 5" descr="A graph of data showing trends&#10;&#10;Description automatically generated with medium confidence">
            <a:extLst>
              <a:ext uri="{FF2B5EF4-FFF2-40B4-BE49-F238E27FC236}">
                <a16:creationId xmlns:a16="http://schemas.microsoft.com/office/drawing/2014/main" id="{2E474747-4FAA-CF48-8BA2-909C29BC1D69}"/>
              </a:ext>
            </a:extLst>
          </p:cNvPr>
          <p:cNvPicPr>
            <a:picLocks noChangeAspect="1"/>
          </p:cNvPicPr>
          <p:nvPr/>
        </p:nvPicPr>
        <p:blipFill>
          <a:blip r:embed="rId2"/>
          <a:stretch>
            <a:fillRect/>
          </a:stretch>
        </p:blipFill>
        <p:spPr>
          <a:xfrm>
            <a:off x="1805788" y="1461249"/>
            <a:ext cx="7898649" cy="4650458"/>
          </a:xfrm>
          <a:prstGeom prst="rect">
            <a:avLst/>
          </a:prstGeom>
        </p:spPr>
      </p:pic>
    </p:spTree>
    <p:extLst>
      <p:ext uri="{BB962C8B-B14F-4D97-AF65-F5344CB8AC3E}">
        <p14:creationId xmlns:p14="http://schemas.microsoft.com/office/powerpoint/2010/main" val="1612558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88701-BF55-00B3-2B76-1121772A41C2}"/>
              </a:ext>
            </a:extLst>
          </p:cNvPr>
          <p:cNvSpPr>
            <a:spLocks noGrp="1"/>
          </p:cNvSpPr>
          <p:nvPr>
            <p:ph type="title"/>
          </p:nvPr>
        </p:nvSpPr>
        <p:spPr>
          <a:xfrm>
            <a:off x="838200" y="207819"/>
            <a:ext cx="10515600" cy="1325600"/>
          </a:xfrm>
        </p:spPr>
        <p:txBody>
          <a:bodyPr>
            <a:normAutofit/>
          </a:bodyPr>
          <a:lstStyle/>
          <a:p>
            <a:r>
              <a:rPr lang="en-US" sz="1600" dirty="0"/>
              <a:t>GPL-2.0 is the most commonly used license, with a significantly higher number of commits compared to other licenses such as MIT and Apache-2.0. Interestingly, there is a noticeable correlation between licenses and programming languages, as each license exhibits a distinct distribution of the most popular programming languages</a:t>
            </a:r>
          </a:p>
        </p:txBody>
      </p:sp>
      <p:graphicFrame>
        <p:nvGraphicFramePr>
          <p:cNvPr id="4" name="Chart 3">
            <a:extLst>
              <a:ext uri="{FF2B5EF4-FFF2-40B4-BE49-F238E27FC236}">
                <a16:creationId xmlns:a16="http://schemas.microsoft.com/office/drawing/2014/main" id="{BE4F3557-5C26-6190-7451-BC85E98C9AC6}"/>
              </a:ext>
            </a:extLst>
          </p:cNvPr>
          <p:cNvGraphicFramePr/>
          <p:nvPr>
            <p:extLst>
              <p:ext uri="{D42A27DB-BD31-4B8C-83A1-F6EECF244321}">
                <p14:modId xmlns:p14="http://schemas.microsoft.com/office/powerpoint/2010/main" val="2231065847"/>
              </p:ext>
            </p:extLst>
          </p:nvPr>
        </p:nvGraphicFramePr>
        <p:xfrm>
          <a:off x="450271" y="1725244"/>
          <a:ext cx="6350000" cy="382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a:extLst>
              <a:ext uri="{FF2B5EF4-FFF2-40B4-BE49-F238E27FC236}">
                <a16:creationId xmlns:a16="http://schemas.microsoft.com/office/drawing/2014/main" id="{6972B10E-E826-70F1-8A79-9B5C862CEFAA}"/>
              </a:ext>
            </a:extLst>
          </p:cNvPr>
          <p:cNvGraphicFramePr>
            <a:graphicFrameLocks noGrp="1"/>
          </p:cNvGraphicFramePr>
          <p:nvPr>
            <p:extLst>
              <p:ext uri="{D42A27DB-BD31-4B8C-83A1-F6EECF244321}">
                <p14:modId xmlns:p14="http://schemas.microsoft.com/office/powerpoint/2010/main" val="975718465"/>
              </p:ext>
            </p:extLst>
          </p:nvPr>
        </p:nvGraphicFramePr>
        <p:xfrm>
          <a:off x="7176654" y="2697597"/>
          <a:ext cx="4867564" cy="1879920"/>
        </p:xfrm>
        <a:graphic>
          <a:graphicData uri="http://schemas.openxmlformats.org/drawingml/2006/table">
            <a:tbl>
              <a:tblPr firstRow="1" bandRow="1">
                <a:tableStyleId>{5C22544A-7EE6-4342-B048-85BDC9FD1C3A}</a:tableStyleId>
              </a:tblPr>
              <a:tblGrid>
                <a:gridCol w="2433782">
                  <a:extLst>
                    <a:ext uri="{9D8B030D-6E8A-4147-A177-3AD203B41FA5}">
                      <a16:colId xmlns:a16="http://schemas.microsoft.com/office/drawing/2014/main" val="4005096524"/>
                    </a:ext>
                  </a:extLst>
                </a:gridCol>
                <a:gridCol w="2433782">
                  <a:extLst>
                    <a:ext uri="{9D8B030D-6E8A-4147-A177-3AD203B41FA5}">
                      <a16:colId xmlns:a16="http://schemas.microsoft.com/office/drawing/2014/main" val="4109258312"/>
                    </a:ext>
                  </a:extLst>
                </a:gridCol>
              </a:tblGrid>
              <a:tr h="370840">
                <a:tc>
                  <a:txBody>
                    <a:bodyPr/>
                    <a:lstStyle/>
                    <a:p>
                      <a:r>
                        <a:rPr lang="en-US" dirty="0"/>
                        <a:t>License</a:t>
                      </a:r>
                    </a:p>
                  </a:txBody>
                  <a:tcPr/>
                </a:tc>
                <a:tc>
                  <a:txBody>
                    <a:bodyPr/>
                    <a:lstStyle/>
                    <a:p>
                      <a:r>
                        <a:rPr lang="en-US" dirty="0"/>
                        <a:t>Top Language</a:t>
                      </a:r>
                    </a:p>
                  </a:txBody>
                  <a:tcPr/>
                </a:tc>
                <a:extLst>
                  <a:ext uri="{0D108BD9-81ED-4DB2-BD59-A6C34878D82A}">
                    <a16:rowId xmlns:a16="http://schemas.microsoft.com/office/drawing/2014/main" val="4092990841"/>
                  </a:ext>
                </a:extLst>
              </a:tr>
              <a:tr h="370840">
                <a:tc>
                  <a:txBody>
                    <a:bodyPr/>
                    <a:lstStyle/>
                    <a:p>
                      <a:r>
                        <a:rPr lang="en-US" dirty="0"/>
                        <a:t>Gpl-2.0</a:t>
                      </a:r>
                    </a:p>
                  </a:txBody>
                  <a:tcPr/>
                </a:tc>
                <a:tc>
                  <a:txBody>
                    <a:bodyPr/>
                    <a:lstStyle/>
                    <a:p>
                      <a:r>
                        <a:rPr lang="en-US" dirty="0"/>
                        <a:t>C, Python</a:t>
                      </a:r>
                    </a:p>
                  </a:txBody>
                  <a:tcPr/>
                </a:tc>
                <a:extLst>
                  <a:ext uri="{0D108BD9-81ED-4DB2-BD59-A6C34878D82A}">
                    <a16:rowId xmlns:a16="http://schemas.microsoft.com/office/drawing/2014/main" val="1941101129"/>
                  </a:ext>
                </a:extLst>
              </a:tr>
              <a:tr h="370840">
                <a:tc>
                  <a:txBody>
                    <a:bodyPr/>
                    <a:lstStyle/>
                    <a:p>
                      <a:r>
                        <a:rPr lang="en-US" dirty="0" err="1"/>
                        <a:t>mit</a:t>
                      </a:r>
                      <a:endParaRPr lang="en-US" dirty="0"/>
                    </a:p>
                  </a:txBody>
                  <a:tcPr/>
                </a:tc>
                <a:tc>
                  <a:txBody>
                    <a:bodyPr/>
                    <a:lstStyle/>
                    <a:p>
                      <a:r>
                        <a:rPr lang="en-US" dirty="0" err="1"/>
                        <a:t>Javascript</a:t>
                      </a:r>
                      <a:endParaRPr lang="en-US" dirty="0"/>
                    </a:p>
                  </a:txBody>
                  <a:tcPr/>
                </a:tc>
                <a:extLst>
                  <a:ext uri="{0D108BD9-81ED-4DB2-BD59-A6C34878D82A}">
                    <a16:rowId xmlns:a16="http://schemas.microsoft.com/office/drawing/2014/main" val="2583711251"/>
                  </a:ext>
                </a:extLst>
              </a:tr>
              <a:tr h="370840">
                <a:tc>
                  <a:txBody>
                    <a:bodyPr/>
                    <a:lstStyle/>
                    <a:p>
                      <a:r>
                        <a:rPr lang="en-US" dirty="0"/>
                        <a:t>Apache-2.0</a:t>
                      </a:r>
                    </a:p>
                  </a:txBody>
                  <a:tcPr/>
                </a:tc>
                <a:tc>
                  <a:txBody>
                    <a:bodyPr/>
                    <a:lstStyle/>
                    <a:p>
                      <a:r>
                        <a:rPr lang="en-US" dirty="0"/>
                        <a:t>Python</a:t>
                      </a:r>
                    </a:p>
                  </a:txBody>
                  <a:tcPr/>
                </a:tc>
                <a:extLst>
                  <a:ext uri="{0D108BD9-81ED-4DB2-BD59-A6C34878D82A}">
                    <a16:rowId xmlns:a16="http://schemas.microsoft.com/office/drawing/2014/main" val="138143531"/>
                  </a:ext>
                </a:extLst>
              </a:tr>
              <a:tr h="370840">
                <a:tc>
                  <a:txBody>
                    <a:bodyPr/>
                    <a:lstStyle/>
                    <a:p>
                      <a:r>
                        <a:rPr lang="en-US" dirty="0"/>
                        <a:t>Bsd-3-clause</a:t>
                      </a:r>
                    </a:p>
                  </a:txBody>
                  <a:tcPr/>
                </a:tc>
                <a:tc>
                  <a:txBody>
                    <a:bodyPr/>
                    <a:lstStyle/>
                    <a:p>
                      <a:r>
                        <a:rPr lang="en-US" dirty="0"/>
                        <a:t>Python, </a:t>
                      </a:r>
                      <a:r>
                        <a:rPr lang="en-US" dirty="0" err="1"/>
                        <a:t>Javascript</a:t>
                      </a:r>
                      <a:endParaRPr lang="en-US" dirty="0"/>
                    </a:p>
                  </a:txBody>
                  <a:tcPr/>
                </a:tc>
                <a:extLst>
                  <a:ext uri="{0D108BD9-81ED-4DB2-BD59-A6C34878D82A}">
                    <a16:rowId xmlns:a16="http://schemas.microsoft.com/office/drawing/2014/main" val="1108001362"/>
                  </a:ext>
                </a:extLst>
              </a:tr>
            </a:tbl>
          </a:graphicData>
        </a:graphic>
      </p:graphicFrame>
      <p:sp>
        <p:nvSpPr>
          <p:cNvPr id="6" name="Slide Number Placeholder 5">
            <a:extLst>
              <a:ext uri="{FF2B5EF4-FFF2-40B4-BE49-F238E27FC236}">
                <a16:creationId xmlns:a16="http://schemas.microsoft.com/office/drawing/2014/main" id="{58E3A624-BE3E-CB54-28B0-F5018B3A3C8E}"/>
              </a:ext>
            </a:extLst>
          </p:cNvPr>
          <p:cNvSpPr>
            <a:spLocks noGrp="1"/>
          </p:cNvSpPr>
          <p:nvPr>
            <p:ph type="sldNum" idx="12"/>
          </p:nvPr>
        </p:nvSpPr>
        <p:spPr/>
        <p:txBody>
          <a:bodyPr/>
          <a:lstStyle/>
          <a:p>
            <a:fld id="{00000000-1234-1234-1234-123412341234}" type="slidenum">
              <a:rPr lang="en" smtClean="0"/>
              <a:pPr/>
              <a:t>9</a:t>
            </a:fld>
            <a:endParaRPr lang="en"/>
          </a:p>
        </p:txBody>
      </p:sp>
    </p:spTree>
    <p:extLst>
      <p:ext uri="{BB962C8B-B14F-4D97-AF65-F5344CB8AC3E}">
        <p14:creationId xmlns:p14="http://schemas.microsoft.com/office/powerpoint/2010/main" val="3633355406"/>
      </p:ext>
    </p:extLst>
  </p:cSld>
  <p:clrMapOvr>
    <a:masterClrMapping/>
  </p:clrMapOvr>
</p:sld>
</file>

<file path=ppt/theme/theme1.xml><?xml version="1.0" encoding="utf-8"?>
<a:theme xmlns:a="http://schemas.openxmlformats.org/drawingml/2006/main" name="UChicago ">
  <a:themeElements>
    <a:clrScheme name="UChicago">
      <a:dk1>
        <a:srgbClr val="800000"/>
      </a:dk1>
      <a:lt1>
        <a:srgbClr val="FFFFFF"/>
      </a:lt1>
      <a:dk2>
        <a:srgbClr val="110E0E"/>
      </a:dk2>
      <a:lt2>
        <a:srgbClr val="EAEAEA"/>
      </a:lt2>
      <a:accent1>
        <a:srgbClr val="800000"/>
      </a:accent1>
      <a:accent2>
        <a:srgbClr val="F8A429"/>
      </a:accent2>
      <a:accent3>
        <a:srgbClr val="C16622"/>
      </a:accent3>
      <a:accent4>
        <a:srgbClr val="91AB5A"/>
      </a:accent4>
      <a:accent5>
        <a:srgbClr val="58593F"/>
      </a:accent5>
      <a:accent6>
        <a:srgbClr val="155F83"/>
      </a:accent6>
      <a:hlink>
        <a:srgbClr val="800000"/>
      </a:hlink>
      <a:folHlink>
        <a:srgbClr val="BA7B7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9237</TotalTime>
  <Words>1103</Words>
  <Application>Microsoft Macintosh PowerPoint</Application>
  <PresentationFormat>Widescreen</PresentationFormat>
  <Paragraphs>120</Paragraphs>
  <Slides>15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-apple-system</vt:lpstr>
      <vt:lpstr>Aptos</vt:lpstr>
      <vt:lpstr>Arial</vt:lpstr>
      <vt:lpstr>UChicago </vt:lpstr>
      <vt:lpstr>Can AI Solutions replace human software engineers and data scientists?</vt:lpstr>
      <vt:lpstr>Executive Summary</vt:lpstr>
      <vt:lpstr>Methodology</vt:lpstr>
      <vt:lpstr>Data Source Overview and EDA</vt:lpstr>
      <vt:lpstr>The dataset contains commit data from 1970 to 2030. Between 2008 and 2015, the number of commits remained relatively stable, peaking in 2011. However, after 2015, the number of commits experienced a significant decline</vt:lpstr>
      <vt:lpstr>Time Series for all data</vt:lpstr>
      <vt:lpstr>Python has always been the most popular programming language on GitHub. However, the second popular language has changed from C/C++ to Javascript since 2015</vt:lpstr>
      <vt:lpstr>The popularity of data science packages evolves over time. While scikit-learn dominated in the early 2010s, TensorFlow gained significant traction in the late 2010s, and PyTorch has become more popular since 2020</vt:lpstr>
      <vt:lpstr>GPL-2.0 is the most commonly used license, with a significantly higher number of commits compared to other licenses such as MIT and Apache-2.0. Interestingly, there is a noticeable correlation between licenses and programming languages, as each license exhibits a distinct distribution of the most popular programming languages</vt:lpstr>
      <vt:lpstr>Repositories with the highest number of commits are often associated with big tech companies. Linux repositories, in particular, had the highest number of commits, with the most prolific committers also contributing to Linux-related projects.</vt:lpstr>
      <vt:lpstr>Most authors only had a tiny amount of commits while most prolific committers can make thousands of commits </vt:lpstr>
      <vt:lpstr>Most commits are classified as updates when categorized by the keywords used in their subjects. However, a significant number of commits remain uncategorized, indicating that similar tasks may present challenges for AI assistants</vt:lpstr>
      <vt:lpstr>Subjects and messages had relatively few duplicates, accounting for less than 10% of the sample, with subject duplicates being more common than message duplicates under a 0.5 Jaccard distance. Other than simply copying and pasting every word, many duplicates were created by reusing the same phrases with changes to repository names or subject titles </vt:lpstr>
      <vt:lpstr>The top 5 programming languages generally had a higher proportion of duplicates compared to all commits. This could be attributed to the widespread availability of open-source projects and the tendency of users to reference and reuse the work of others</vt:lpstr>
      <vt:lpstr>Conclusions and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Iris Huang</dc:creator>
  <cp:lastModifiedBy>Iris Huang</cp:lastModifiedBy>
  <cp:revision>5</cp:revision>
  <dcterms:created xsi:type="dcterms:W3CDTF">2024-12-06T03:06:00Z</dcterms:created>
  <dcterms:modified xsi:type="dcterms:W3CDTF">2024-12-13T02:19:18Z</dcterms:modified>
</cp:coreProperties>
</file>