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95" d="100"/>
          <a:sy n="95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91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6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82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6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it.go.jp/kankocho/siryou/toukei/shouhidoukou.html" TargetMode="External"/><Relationship Id="rId2" Type="http://schemas.openxmlformats.org/officeDocument/2006/relationships/hyperlink" Target="http://www.moj.go.jp/housei/toukei/toukei_ichiran_nyuka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ftp.mlit.go.jp/ksj/gml/datalist/KsjTmplt-N08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6FD0E-E605-41C8-91D3-25EC886A8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Which Airport to build a new restaurant?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2B4220-4E3B-4807-917E-31720ED33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Capstone Project - The Battle of the Neighborhoods (Week 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8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438E7-2E76-4E20-87E7-F5DA4E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5CB3A-C32F-49F4-9170-E3BDA93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/>
              <a:t>Introduction: Business Problem</a:t>
            </a:r>
            <a:endParaRPr lang="en-US" altLang="ja-JP" dirty="0"/>
          </a:p>
          <a:p>
            <a:r>
              <a:rPr lang="en-US" altLang="ja-JP" u="sng" dirty="0"/>
              <a:t>Data</a:t>
            </a:r>
            <a:endParaRPr lang="en-US" altLang="ja-JP" dirty="0"/>
          </a:p>
          <a:p>
            <a:r>
              <a:rPr lang="en-US" altLang="ja-JP" u="sng" dirty="0"/>
              <a:t>Methodology</a:t>
            </a:r>
            <a:endParaRPr lang="en-US" altLang="ja-JP" dirty="0"/>
          </a:p>
          <a:p>
            <a:r>
              <a:rPr lang="en-US" altLang="ja-JP" u="sng" dirty="0"/>
              <a:t>Analysis</a:t>
            </a:r>
            <a:endParaRPr lang="en-US" altLang="ja-JP" dirty="0"/>
          </a:p>
          <a:p>
            <a:r>
              <a:rPr lang="en-US" altLang="ja-JP" u="sng" dirty="0"/>
              <a:t>Results</a:t>
            </a:r>
          </a:p>
          <a:p>
            <a:r>
              <a:rPr lang="en-US" altLang="ja-JP" u="sng" dirty="0"/>
              <a:t>Discussion</a:t>
            </a:r>
            <a:endParaRPr lang="en-US" altLang="ja-JP" dirty="0"/>
          </a:p>
          <a:p>
            <a:r>
              <a:rPr lang="en-US" altLang="ja-JP" u="sng" dirty="0"/>
              <a:t>Conclusion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6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Introduction: Business Problem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534"/>
            <a:ext cx="9603275" cy="411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[Business Problem]</a:t>
            </a:r>
          </a:p>
          <a:p>
            <a:pPr marL="0" indent="0">
              <a:buNone/>
            </a:pPr>
            <a:r>
              <a:rPr lang="en-US" altLang="ja-JP" dirty="0"/>
              <a:t>Which Airport to build a new restaurant?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[Background]</a:t>
            </a:r>
          </a:p>
          <a:p>
            <a:pPr marL="0" indent="0">
              <a:buNone/>
            </a:pPr>
            <a:r>
              <a:rPr lang="en-US" altLang="ja-JP" dirty="0"/>
              <a:t>I am a manager to plan the new Japanese authentic restaurant. These days, I am instructed by the boss to plan the restaurant for 'inbound tourist'. Because they're increasing year by year, in 2018 inbound tourist is over 40 million a year. So at first I will plan a new restaurant at the airport which is the first and last touch point in their trip. I have to choose the airport on the basis of several data about tourist and airport.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2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source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Immigration and Emigration number</a:t>
            </a:r>
            <a:br>
              <a:rPr lang="en-US" altLang="ja-JP" dirty="0"/>
            </a:br>
            <a:r>
              <a:rPr lang="en-US" altLang="ja-JP" dirty="0"/>
              <a:t>Source: Immigration Statics by Minister of Justice</a:t>
            </a:r>
            <a:br>
              <a:rPr lang="en-US" altLang="ja-JP" dirty="0"/>
            </a:br>
            <a:r>
              <a:rPr lang="en-US" altLang="ja-JP" u="sng" dirty="0">
                <a:hlinkClick r:id="rId2"/>
              </a:rPr>
              <a:t>http://www.moj.go.jp/housei/toukei/toukei_ichiran_nyukan.html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Total tour unit cost in Japan</a:t>
            </a:r>
            <a:br>
              <a:rPr lang="en-US" altLang="ja-JP" dirty="0"/>
            </a:br>
            <a:r>
              <a:rPr lang="en-US" altLang="ja-JP" dirty="0" err="1"/>
              <a:t>Source:Consumption</a:t>
            </a:r>
            <a:r>
              <a:rPr lang="en-US" altLang="ja-JP" dirty="0"/>
              <a:t> Trends of International Visitors to Japan Survey</a:t>
            </a:r>
            <a:br>
              <a:rPr lang="en-US" altLang="ja-JP" dirty="0"/>
            </a:br>
            <a:r>
              <a:rPr lang="en-US" altLang="ja-JP" u="sng" dirty="0">
                <a:hlinkClick r:id="rId3"/>
              </a:rPr>
              <a:t>http://www.mlit.go.jp/kankocho/siryou/toukei/shouhidoukou.html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Airport location(longitude and latitude)</a:t>
            </a:r>
            <a:br>
              <a:rPr lang="en-US" altLang="ja-JP" dirty="0"/>
            </a:br>
            <a:r>
              <a:rPr lang="en-US" altLang="ja-JP" dirty="0"/>
              <a:t>Source: Airport GIS data by Ministry of Land, Infrastructure and Transport</a:t>
            </a:r>
            <a:br>
              <a:rPr lang="en-US" altLang="ja-JP" dirty="0"/>
            </a:br>
            <a:r>
              <a:rPr lang="en-US" altLang="ja-JP" u="sng" dirty="0">
                <a:hlinkClick r:id="rId4"/>
              </a:rPr>
              <a:t>http://nlftp.mlit.go.jp/ksj/gml/datalist/KsjTmplt-N08.html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17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Methodology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529A6E3-F40F-454B-9458-3DFA93BE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Comparison of "Travel Unit Cost" by each airport and Year-on-year difference(2018vs.2017).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Catch the regional specifics and candidate cities by mapping score noted above.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D42E347-F29B-4368-9AD6-974D6C27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0410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Analysis 1</a:t>
            </a:r>
            <a:br>
              <a:rPr lang="en-US" altLang="ja-JP" dirty="0"/>
            </a:br>
            <a:r>
              <a:rPr lang="en-US" altLang="ja-JP" dirty="0"/>
              <a:t>Comparison of "</a:t>
            </a:r>
            <a:r>
              <a:rPr lang="en-US" altLang="ja-JP" dirty="0" err="1"/>
              <a:t>Emmigraion</a:t>
            </a:r>
            <a:r>
              <a:rPr lang="en-US" altLang="ja-JP" dirty="0"/>
              <a:t>" figure by each airport and Year-on-year difference(2018vs.2017)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258986-B73F-4B51-98A9-E7AD2D4432A0}"/>
              </a:ext>
            </a:extLst>
          </p:cNvPr>
          <p:cNvSpPr/>
          <p:nvPr/>
        </p:nvSpPr>
        <p:spPr>
          <a:xfrm>
            <a:off x="1451578" y="20157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Bar graph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sortrd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year on year changes </a:t>
            </a:r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Emmigraion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by Airport in Japan 2017-2018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2B3595-65A5-4FE7-A16E-AEF92658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39" y="2749745"/>
            <a:ext cx="5890999" cy="33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B01FDDE1-9C6E-4C46-9CF7-0148A6D30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51953"/>
              </p:ext>
            </p:extLst>
          </p:nvPr>
        </p:nvGraphicFramePr>
        <p:xfrm>
          <a:off x="7421796" y="2256741"/>
          <a:ext cx="37465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3371936" imgH="3340203" progId="Excel.Sheet.12">
                  <p:embed/>
                </p:oleObj>
              </mc:Choice>
              <mc:Fallback>
                <p:oleObj name="Worksheet" r:id="rId4" imgW="3371936" imgH="3340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1796" y="2256741"/>
                        <a:ext cx="3746500" cy="371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C93FD-E3B8-4DBF-B0F8-9EBD51E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Analysis 2</a:t>
            </a:r>
            <a:br>
              <a:rPr lang="en-US" altLang="ja-JP" sz="2400" dirty="0"/>
            </a:br>
            <a:r>
              <a:rPr lang="en-US" altLang="ja-JP" sz="2400" dirty="0"/>
              <a:t>Comparison of "Travel Unit Cost" by each airport and Year-on-year difference(2018vs.2017).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D653-008E-4E13-B063-55247017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64662" cy="403774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Bar graph </a:t>
            </a:r>
            <a:r>
              <a:rPr lang="en-US" altLang="ja-JP" dirty="0" err="1"/>
              <a:t>sortrd</a:t>
            </a:r>
            <a:r>
              <a:rPr lang="en-US" altLang="ja-JP" dirty="0"/>
              <a:t> year on year changes Travel Unit Cost by Airport in Japan 2017-2018</a:t>
            </a:r>
            <a:endParaRPr kumimoji="1" lang="ja-JP" altLang="en-US" dirty="0"/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DAACF19E-1326-4355-9AB7-42091518A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471808"/>
              </p:ext>
            </p:extLst>
          </p:nvPr>
        </p:nvGraphicFramePr>
        <p:xfrm>
          <a:off x="6676420" y="632820"/>
          <a:ext cx="40640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3657600" imgH="3276776" progId="Excel.Sheet.12">
                  <p:embed/>
                </p:oleObj>
              </mc:Choice>
              <mc:Fallback>
                <p:oleObj name="Worksheet" r:id="rId3" imgW="3657600" imgH="3276776" progId="Excel.Sheet.12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B01FDDE1-9C6E-4C46-9CF7-0148A6D30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6420" y="632820"/>
                        <a:ext cx="4064000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4F0D23F-7FC7-4924-A1A7-528CEA29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497" y="632820"/>
            <a:ext cx="5563213" cy="30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80" y="287121"/>
            <a:ext cx="8534400" cy="1507067"/>
          </a:xfrm>
        </p:spPr>
        <p:txBody>
          <a:bodyPr/>
          <a:lstStyle/>
          <a:p>
            <a:r>
              <a:rPr lang="en-US" altLang="ja-JP" dirty="0"/>
              <a:t>Results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b="1" u="sng" dirty="0"/>
              <a:t>Emigration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Narita, Haneda, Kansai where are international airport for world is top3.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dirty="0"/>
              <a:t>Same as above, Narita, Haneda, Kansai are top3.</a:t>
            </a:r>
          </a:p>
          <a:p>
            <a:pPr marL="0" indent="0">
              <a:buNone/>
            </a:pPr>
            <a:r>
              <a:rPr lang="en-US" altLang="ja-JP" b="1" u="sng" dirty="0"/>
              <a:t>Travel Unit Cost</a:t>
            </a:r>
          </a:p>
          <a:p>
            <a:r>
              <a:rPr lang="en-US" altLang="ja-JP" dirty="0"/>
              <a:t>Figure</a:t>
            </a:r>
            <a:br>
              <a:rPr lang="en-US" altLang="ja-JP" dirty="0"/>
            </a:br>
            <a:r>
              <a:rPr lang="en-US" altLang="ja-JP" dirty="0"/>
              <a:t>Same as Figure Narita, Haneda, Kansai where are top3.</a:t>
            </a:r>
            <a:br>
              <a:rPr lang="en-US" altLang="ja-JP" dirty="0"/>
            </a:br>
            <a:r>
              <a:rPr lang="en-US" altLang="ja-JP" dirty="0"/>
              <a:t>Unlike a Emigration, </a:t>
            </a:r>
            <a:r>
              <a:rPr lang="en-US" altLang="ja-JP" b="1" dirty="0" err="1"/>
              <a:t>Fujisan_Shzuoka</a:t>
            </a:r>
            <a:r>
              <a:rPr lang="en-US" altLang="ja-JP" b="1" dirty="0"/>
              <a:t> and Takamatsu</a:t>
            </a:r>
            <a:r>
              <a:rPr lang="en-US" altLang="ja-JP" dirty="0"/>
              <a:t> are top rank.</a:t>
            </a:r>
          </a:p>
          <a:p>
            <a:r>
              <a:rPr lang="en-US" altLang="ja-JP" dirty="0"/>
              <a:t>Year on year changes</a:t>
            </a:r>
            <a:br>
              <a:rPr lang="en-US" altLang="ja-JP" dirty="0"/>
            </a:br>
            <a:r>
              <a:rPr lang="en-US" altLang="ja-JP" b="1" dirty="0"/>
              <a:t>Takamatsu, Hiroshima, Haneda </a:t>
            </a:r>
            <a:r>
              <a:rPr lang="en-US" altLang="ja-JP" dirty="0"/>
              <a:t>are top3</a:t>
            </a:r>
            <a:r>
              <a:rPr lang="en-US" altLang="ja-JP" b="1" dirty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9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9DB98-E3A0-4E54-8E58-DB9A3FA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Discussion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02388-22C4-4FDD-9CA8-F2E903B7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Haneda, Narita, Kansai are famous for world.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Those three airport are so competitive.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Takamatsu and </a:t>
            </a:r>
            <a:r>
              <a:rPr lang="en-US" altLang="ja-JP" dirty="0" err="1"/>
              <a:t>Fujisan_Shizuoka</a:t>
            </a:r>
            <a:r>
              <a:rPr lang="en-US" altLang="ja-JP" dirty="0"/>
              <a:t> have potential for new </a:t>
            </a:r>
            <a:r>
              <a:rPr lang="en-US" altLang="ja-JP" dirty="0" err="1"/>
              <a:t>reastrant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800" dirty="0"/>
              <a:t>FYI, From year on year changes Travel Unit Cost mapping, Westside airport are bigger circle than other </a:t>
            </a:r>
            <a:r>
              <a:rPr lang="en-US" altLang="ja-JP" sz="1800" dirty="0" err="1"/>
              <a:t>airport.We</a:t>
            </a:r>
            <a:r>
              <a:rPr lang="en-US" altLang="ja-JP" sz="1800" dirty="0"/>
              <a:t> may pre-empt the changing for inbound travelers, by moving Takamatsu Airport.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63608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Helvetica Neue</vt:lpstr>
      <vt:lpstr>Wingdings</vt:lpstr>
      <vt:lpstr>Wingdings 3</vt:lpstr>
      <vt:lpstr>Slice</vt:lpstr>
      <vt:lpstr>Worksheet</vt:lpstr>
      <vt:lpstr>Which Airport to build a new restaurant?</vt:lpstr>
      <vt:lpstr>Table of contents</vt:lpstr>
      <vt:lpstr>Introduction: Business Problem</vt:lpstr>
      <vt:lpstr>DATA source</vt:lpstr>
      <vt:lpstr>Methodology  </vt:lpstr>
      <vt:lpstr>Analysis 1 Comparison of "Emmigraion" figure by each airport and Year-on-year difference(2018vs.2017)</vt:lpstr>
      <vt:lpstr>Analysis 2 Comparison of "Travel Unit Cost" by each airport and Year-on-year difference(2018vs.2017).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2019-08-29T05:13:09Z</dcterms:created>
  <dcterms:modified xsi:type="dcterms:W3CDTF">2019-08-30T05:57:58Z</dcterms:modified>
</cp:coreProperties>
</file>