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6" r:id="rId4"/>
    <p:sldId id="267" r:id="rId5"/>
    <p:sldId id="268" r:id="rId6"/>
    <p:sldId id="260" r:id="rId7"/>
    <p:sldId id="265" r:id="rId8"/>
    <p:sldId id="270" r:id="rId9"/>
    <p:sldId id="27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E2FA"/>
    <a:srgbClr val="242855"/>
    <a:srgbClr val="504E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26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용어</c:v>
                </c:pt>
              </c:strCache>
            </c:strRef>
          </c:tx>
          <c:invertIfNegative val="0"/>
          <c:cat>
            <c:strRef>
              <c:f>Sheet1!$A$2:$A$11</c:f>
              <c:strCache>
                <c:ptCount val="10"/>
                <c:pt idx="0">
                  <c:v>홍박사</c:v>
                </c:pt>
                <c:pt idx="1">
                  <c:v>노이로제</c:v>
                </c:pt>
                <c:pt idx="2">
                  <c:v>reels</c:v>
                </c:pt>
                <c:pt idx="3">
                  <c:v>칼부림</c:v>
                </c:pt>
                <c:pt idx="4">
                  <c:v>칼부림호신술</c:v>
                </c:pt>
                <c:pt idx="5">
                  <c:v>호신술</c:v>
                </c:pt>
                <c:pt idx="6">
                  <c:v>칼부림조심</c:v>
                </c:pt>
                <c:pt idx="7">
                  <c:v>푸시킥</c:v>
                </c:pt>
                <c:pt idx="8">
                  <c:v>킥복싱</c:v>
                </c:pt>
                <c:pt idx="9">
                  <c:v>fyp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70</c:v>
                </c:pt>
                <c:pt idx="1">
                  <c:v>70</c:v>
                </c:pt>
                <c:pt idx="2">
                  <c:v>27</c:v>
                </c:pt>
                <c:pt idx="3">
                  <c:v>26</c:v>
                </c:pt>
                <c:pt idx="4">
                  <c:v>26</c:v>
                </c:pt>
                <c:pt idx="5">
                  <c:v>22</c:v>
                </c:pt>
                <c:pt idx="6">
                  <c:v>22</c:v>
                </c:pt>
                <c:pt idx="7">
                  <c:v>22</c:v>
                </c:pt>
                <c:pt idx="8">
                  <c:v>22</c:v>
                </c:pt>
                <c:pt idx="9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BA8-4B26-92FF-AF72854B28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axId val="1845096768"/>
        <c:axId val="1845083712"/>
      </c:barChart>
      <c:catAx>
        <c:axId val="1845096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845083712"/>
        <c:crosses val="autoZero"/>
        <c:auto val="1"/>
        <c:lblAlgn val="ctr"/>
        <c:lblOffset val="100"/>
        <c:noMultiLvlLbl val="0"/>
      </c:catAx>
      <c:valAx>
        <c:axId val="184508371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845096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ore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2023. 8. 9.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929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2023. 8. 9.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904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2023. 8. 9.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756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2023. 8. 9.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838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2023. 8. 9.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414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2023. 8. 9.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118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2023. 8. 9.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042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2023. 8. 9.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824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2023. 8. 9.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668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2023. 8. 9.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679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2023. 8. 9.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570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2023. 8. 9.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975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bnmoney.mbn.co.kr/news/view?news_no=MM100487767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hankookilbo.com/News/Read/A2023072818030004356?did=N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4E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그룹 75">
            <a:extLst>
              <a:ext uri="{FF2B5EF4-FFF2-40B4-BE49-F238E27FC236}">
                <a16:creationId xmlns:a16="http://schemas.microsoft.com/office/drawing/2014/main" id="{FF3AE9EE-1F22-1A25-43A0-2BC4110CEE09}"/>
              </a:ext>
            </a:extLst>
          </p:cNvPr>
          <p:cNvGrpSpPr/>
          <p:nvPr/>
        </p:nvGrpSpPr>
        <p:grpSpPr>
          <a:xfrm>
            <a:off x="2752306" y="834570"/>
            <a:ext cx="6897990" cy="6150430"/>
            <a:chOff x="2752306" y="834570"/>
            <a:chExt cx="6897990" cy="6150430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5645CD9A-4908-FE22-2229-C00E8A16436C}"/>
                </a:ext>
              </a:extLst>
            </p:cNvPr>
            <p:cNvGrpSpPr/>
            <p:nvPr/>
          </p:nvGrpSpPr>
          <p:grpSpPr>
            <a:xfrm>
              <a:off x="2752306" y="834570"/>
              <a:ext cx="6897990" cy="6150430"/>
              <a:chOff x="2752306" y="834570"/>
              <a:chExt cx="6897990" cy="6150430"/>
            </a:xfrm>
          </p:grpSpPr>
          <p:sp>
            <p:nvSpPr>
              <p:cNvPr id="19" name="사각형: 둥근 위쪽 모서리 18">
                <a:extLst>
                  <a:ext uri="{FF2B5EF4-FFF2-40B4-BE49-F238E27FC236}">
                    <a16:creationId xmlns:a16="http://schemas.microsoft.com/office/drawing/2014/main" id="{1B986538-60C3-08CC-3CEB-F5C7484E5A45}"/>
                  </a:ext>
                </a:extLst>
              </p:cNvPr>
              <p:cNvSpPr/>
              <p:nvPr/>
            </p:nvSpPr>
            <p:spPr>
              <a:xfrm rot="5400000">
                <a:off x="9065405" y="3758644"/>
                <a:ext cx="982344" cy="18743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 w="88900">
                <a:noFill/>
              </a:ln>
              <a:effectLst>
                <a:outerShdw blurRad="114300" sx="101000" sy="101000" algn="ctr" rotWithShape="0">
                  <a:prstClr val="black">
                    <a:alpha val="36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B8ECA801-95B0-3EC3-F2BF-2C875FEC7045}"/>
                  </a:ext>
                </a:extLst>
              </p:cNvPr>
              <p:cNvSpPr/>
              <p:nvPr/>
            </p:nvSpPr>
            <p:spPr>
              <a:xfrm rot="5400000">
                <a:off x="8910306" y="5027692"/>
                <a:ext cx="1292542" cy="187438"/>
              </a:xfrm>
              <a:custGeom>
                <a:avLst/>
                <a:gdLst>
                  <a:gd name="connsiteX0" fmla="*/ 0 w 1292542"/>
                  <a:gd name="connsiteY0" fmla="*/ 187438 h 187438"/>
                  <a:gd name="connsiteX1" fmla="*/ 0 w 1292542"/>
                  <a:gd name="connsiteY1" fmla="*/ 93719 h 187438"/>
                  <a:gd name="connsiteX2" fmla="*/ 93719 w 1292542"/>
                  <a:gd name="connsiteY2" fmla="*/ 0 h 187438"/>
                  <a:gd name="connsiteX3" fmla="*/ 620183 w 1292542"/>
                  <a:gd name="connsiteY3" fmla="*/ 0 h 187438"/>
                  <a:gd name="connsiteX4" fmla="*/ 646270 w 1292542"/>
                  <a:gd name="connsiteY4" fmla="*/ 44979 h 187438"/>
                  <a:gd name="connsiteX5" fmla="*/ 672358 w 1292542"/>
                  <a:gd name="connsiteY5" fmla="*/ 0 h 187438"/>
                  <a:gd name="connsiteX6" fmla="*/ 1198823 w 1292542"/>
                  <a:gd name="connsiteY6" fmla="*/ 0 h 187438"/>
                  <a:gd name="connsiteX7" fmla="*/ 1292542 w 1292542"/>
                  <a:gd name="connsiteY7" fmla="*/ 93719 h 187438"/>
                  <a:gd name="connsiteX8" fmla="*/ 1292542 w 1292542"/>
                  <a:gd name="connsiteY8" fmla="*/ 187438 h 187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92542" h="187438">
                    <a:moveTo>
                      <a:pt x="0" y="187438"/>
                    </a:moveTo>
                    <a:lnTo>
                      <a:pt x="0" y="93719"/>
                    </a:lnTo>
                    <a:cubicBezTo>
                      <a:pt x="0" y="41959"/>
                      <a:pt x="41959" y="0"/>
                      <a:pt x="93719" y="0"/>
                    </a:cubicBezTo>
                    <a:lnTo>
                      <a:pt x="620183" y="0"/>
                    </a:lnTo>
                    <a:lnTo>
                      <a:pt x="646270" y="44979"/>
                    </a:lnTo>
                    <a:lnTo>
                      <a:pt x="672358" y="0"/>
                    </a:lnTo>
                    <a:lnTo>
                      <a:pt x="1198823" y="0"/>
                    </a:lnTo>
                    <a:cubicBezTo>
                      <a:pt x="1250583" y="0"/>
                      <a:pt x="1292542" y="41959"/>
                      <a:pt x="1292542" y="93719"/>
                    </a:cubicBezTo>
                    <a:lnTo>
                      <a:pt x="1292542" y="187438"/>
                    </a:lnTo>
                    <a:close/>
                  </a:path>
                </a:pathLst>
              </a:custGeom>
              <a:solidFill>
                <a:schemeClr val="tx1"/>
              </a:solidFill>
              <a:ln w="88900">
                <a:noFill/>
              </a:ln>
              <a:effectLst>
                <a:outerShdw blurRad="114300" sx="101000" sy="101000" algn="ctr" rotWithShape="0">
                  <a:prstClr val="black">
                    <a:alpha val="36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사각형: 둥근 위쪽 모서리 7">
                <a:extLst>
                  <a:ext uri="{FF2B5EF4-FFF2-40B4-BE49-F238E27FC236}">
                    <a16:creationId xmlns:a16="http://schemas.microsoft.com/office/drawing/2014/main" id="{CDCA1BC2-F5E9-41A1-3A8B-596F802208AD}"/>
                  </a:ext>
                </a:extLst>
              </p:cNvPr>
              <p:cNvSpPr/>
              <p:nvPr/>
            </p:nvSpPr>
            <p:spPr>
              <a:xfrm>
                <a:off x="2752306" y="834570"/>
                <a:ext cx="6722932" cy="6150430"/>
              </a:xfrm>
              <a:prstGeom prst="round2SameRect">
                <a:avLst>
                  <a:gd name="adj1" fmla="val 8101"/>
                  <a:gd name="adj2" fmla="val 0"/>
                </a:avLst>
              </a:prstGeom>
              <a:solidFill>
                <a:srgbClr val="242855"/>
              </a:solidFill>
              <a:ln w="88900">
                <a:solidFill>
                  <a:schemeClr val="tx1"/>
                </a:solidFill>
              </a:ln>
              <a:effectLst>
                <a:outerShdw blurRad="114300" sx="101000" sy="101000" algn="ctr" rotWithShape="0">
                  <a:prstClr val="black">
                    <a:alpha val="36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E065D368-45BE-FFF4-397B-2D08695EF100}"/>
                </a:ext>
              </a:extLst>
            </p:cNvPr>
            <p:cNvSpPr/>
            <p:nvPr/>
          </p:nvSpPr>
          <p:spPr>
            <a:xfrm>
              <a:off x="3024369" y="1468517"/>
              <a:ext cx="6195831" cy="1372907"/>
            </a:xfrm>
            <a:prstGeom prst="roundRect">
              <a:avLst>
                <a:gd name="adj" fmla="val 10591"/>
              </a:avLst>
            </a:prstGeom>
            <a:solidFill>
              <a:schemeClr val="bg1">
                <a:alpha val="4000"/>
              </a:schemeClr>
            </a:solidFill>
            <a:ln w="635000">
              <a:noFill/>
              <a:round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ko-KR" altLang="en-US" sz="140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29" name="사각형: 둥근 위쪽 모서리 28">
              <a:extLst>
                <a:ext uri="{FF2B5EF4-FFF2-40B4-BE49-F238E27FC236}">
                  <a16:creationId xmlns:a16="http://schemas.microsoft.com/office/drawing/2014/main" id="{2B8708C5-182B-2032-8AD2-C7CFED1E4522}"/>
                </a:ext>
              </a:extLst>
            </p:cNvPr>
            <p:cNvSpPr/>
            <p:nvPr/>
          </p:nvSpPr>
          <p:spPr>
            <a:xfrm>
              <a:off x="3083124" y="5322829"/>
              <a:ext cx="2622732" cy="1615794"/>
            </a:xfrm>
            <a:prstGeom prst="round2SameRect">
              <a:avLst>
                <a:gd name="adj1" fmla="val 12706"/>
                <a:gd name="adj2" fmla="val 0"/>
              </a:avLst>
            </a:prstGeom>
            <a:solidFill>
              <a:schemeClr val="bg1">
                <a:alpha val="4000"/>
              </a:schemeClr>
            </a:solidFill>
            <a:ln w="635000">
              <a:noFill/>
              <a:round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ko-KR" altLang="en-US" sz="140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74B97281-0FAF-7FFD-193C-DB5005ED40CD}"/>
                </a:ext>
              </a:extLst>
            </p:cNvPr>
            <p:cNvGrpSpPr/>
            <p:nvPr/>
          </p:nvGrpSpPr>
          <p:grpSpPr>
            <a:xfrm>
              <a:off x="8274531" y="946923"/>
              <a:ext cx="725261" cy="153888"/>
              <a:chOff x="10212196" y="336754"/>
              <a:chExt cx="1352275" cy="286929"/>
            </a:xfrm>
            <a:solidFill>
              <a:schemeClr val="bg1"/>
            </a:solidFill>
          </p:grpSpPr>
          <p:grpSp>
            <p:nvGrpSpPr>
              <p:cNvPr id="32" name="Group 8">
                <a:extLst>
                  <a:ext uri="{FF2B5EF4-FFF2-40B4-BE49-F238E27FC236}">
                    <a16:creationId xmlns:a16="http://schemas.microsoft.com/office/drawing/2014/main" id="{D34EC9C4-98F3-E46A-E979-394D7A145B0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41" name="Freeform 9">
                  <a:extLst>
                    <a:ext uri="{FF2B5EF4-FFF2-40B4-BE49-F238E27FC236}">
                      <a16:creationId xmlns:a16="http://schemas.microsoft.com/office/drawing/2014/main" id="{C235C42D-1182-4C58-CDD5-C2DDF46154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0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2" name="Freeform 10">
                  <a:extLst>
                    <a:ext uri="{FF2B5EF4-FFF2-40B4-BE49-F238E27FC236}">
                      <a16:creationId xmlns:a16="http://schemas.microsoft.com/office/drawing/2014/main" id="{AB3B7355-9493-C9D1-3852-A1CBFB23EB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0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3" name="Freeform 11">
                  <a:extLst>
                    <a:ext uri="{FF2B5EF4-FFF2-40B4-BE49-F238E27FC236}">
                      <a16:creationId xmlns:a16="http://schemas.microsoft.com/office/drawing/2014/main" id="{70DCAFCA-C0C2-C83A-8CE7-C2292AB5BF1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0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4" name="Freeform 12">
                  <a:extLst>
                    <a:ext uri="{FF2B5EF4-FFF2-40B4-BE49-F238E27FC236}">
                      <a16:creationId xmlns:a16="http://schemas.microsoft.com/office/drawing/2014/main" id="{0A757A77-DFDC-7D3C-6FA6-E016BEAFF0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00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3" name="Group 19">
                <a:extLst>
                  <a:ext uri="{FF2B5EF4-FFF2-40B4-BE49-F238E27FC236}">
                    <a16:creationId xmlns:a16="http://schemas.microsoft.com/office/drawing/2014/main" id="{A999886F-D714-ECD8-B40F-70BB5E37A07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38" name="Freeform 20">
                  <a:extLst>
                    <a:ext uri="{FF2B5EF4-FFF2-40B4-BE49-F238E27FC236}">
                      <a16:creationId xmlns:a16="http://schemas.microsoft.com/office/drawing/2014/main" id="{8A2618C0-7F5C-A0A1-5A75-CF847C9A911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0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9" name="Freeform 21">
                  <a:extLst>
                    <a:ext uri="{FF2B5EF4-FFF2-40B4-BE49-F238E27FC236}">
                      <a16:creationId xmlns:a16="http://schemas.microsoft.com/office/drawing/2014/main" id="{B8E867A9-2BD0-812A-0E6A-979DDD2505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0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" name="Freeform 22">
                  <a:extLst>
                    <a:ext uri="{FF2B5EF4-FFF2-40B4-BE49-F238E27FC236}">
                      <a16:creationId xmlns:a16="http://schemas.microsoft.com/office/drawing/2014/main" id="{17F95FA6-C15A-D524-D4FD-9488D430446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00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34" name="Freeform 30">
                <a:extLst>
                  <a:ext uri="{FF2B5EF4-FFF2-40B4-BE49-F238E27FC236}">
                    <a16:creationId xmlns:a16="http://schemas.microsoft.com/office/drawing/2014/main" id="{4E6F294C-FFE0-4961-7E5C-77801A69C62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000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8ED748FF-8EE8-0AA4-B787-67C86F381F29}"/>
                  </a:ext>
                </a:extLst>
              </p:cNvPr>
              <p:cNvSpPr/>
              <p:nvPr/>
            </p:nvSpPr>
            <p:spPr>
              <a:xfrm>
                <a:off x="10826264" y="336754"/>
                <a:ext cx="586415" cy="2869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400" kern="0" dirty="0">
                    <a:solidFill>
                      <a:prstClr val="white"/>
                    </a:solidFill>
                  </a:rPr>
                  <a:t>100%</a:t>
                </a:r>
                <a:endParaRPr lang="ko-KR" altLang="en-US" sz="11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Freeform 26">
                <a:extLst>
                  <a:ext uri="{FF2B5EF4-FFF2-40B4-BE49-F238E27FC236}">
                    <a16:creationId xmlns:a16="http://schemas.microsoft.com/office/drawing/2014/main" id="{B9C70F47-AE62-ECA8-398D-00289669E7A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0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5" name="Group 4">
              <a:extLst>
                <a:ext uri="{FF2B5EF4-FFF2-40B4-BE49-F238E27FC236}">
                  <a16:creationId xmlns:a16="http://schemas.microsoft.com/office/drawing/2014/main" id="{CF8DD6D7-8D8E-C85D-0433-E6317E4C919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987652" y="922107"/>
              <a:ext cx="216695" cy="216629"/>
              <a:chOff x="-475" y="1115"/>
              <a:chExt cx="3278" cy="3277"/>
            </a:xfrm>
            <a:effectLst>
              <a:outerShdw dist="254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6" name="Freeform 5">
                <a:extLst>
                  <a:ext uri="{FF2B5EF4-FFF2-40B4-BE49-F238E27FC236}">
                    <a16:creationId xmlns:a16="http://schemas.microsoft.com/office/drawing/2014/main" id="{799BBA97-DD3D-B2DA-2ED9-82C35FC191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75" y="1115"/>
                <a:ext cx="3278" cy="3277"/>
              </a:xfrm>
              <a:custGeom>
                <a:avLst/>
                <a:gdLst>
                  <a:gd name="T0" fmla="*/ 9818 w 9833"/>
                  <a:gd name="T1" fmla="*/ 5294 h 9831"/>
                  <a:gd name="T2" fmla="*/ 9707 w 9833"/>
                  <a:gd name="T3" fmla="*/ 6026 h 9831"/>
                  <a:gd name="T4" fmla="*/ 9491 w 9833"/>
                  <a:gd name="T5" fmla="*/ 6719 h 9831"/>
                  <a:gd name="T6" fmla="*/ 9182 w 9833"/>
                  <a:gd name="T7" fmla="*/ 7362 h 9831"/>
                  <a:gd name="T8" fmla="*/ 8784 w 9833"/>
                  <a:gd name="T9" fmla="*/ 7951 h 9831"/>
                  <a:gd name="T10" fmla="*/ 8309 w 9833"/>
                  <a:gd name="T11" fmla="*/ 8474 h 9831"/>
                  <a:gd name="T12" fmla="*/ 7762 w 9833"/>
                  <a:gd name="T13" fmla="*/ 8925 h 9831"/>
                  <a:gd name="T14" fmla="*/ 7154 w 9833"/>
                  <a:gd name="T15" fmla="*/ 9294 h 9831"/>
                  <a:gd name="T16" fmla="*/ 6493 w 9833"/>
                  <a:gd name="T17" fmla="*/ 9573 h 9831"/>
                  <a:gd name="T18" fmla="*/ 5787 w 9833"/>
                  <a:gd name="T19" fmla="*/ 9755 h 9831"/>
                  <a:gd name="T20" fmla="*/ 5044 w 9833"/>
                  <a:gd name="T21" fmla="*/ 9831 h 9831"/>
                  <a:gd name="T22" fmla="*/ 4538 w 9833"/>
                  <a:gd name="T23" fmla="*/ 9818 h 9831"/>
                  <a:gd name="T24" fmla="*/ 3805 w 9833"/>
                  <a:gd name="T25" fmla="*/ 9706 h 9831"/>
                  <a:gd name="T26" fmla="*/ 3114 w 9833"/>
                  <a:gd name="T27" fmla="*/ 9491 h 9831"/>
                  <a:gd name="T28" fmla="*/ 2469 w 9833"/>
                  <a:gd name="T29" fmla="*/ 9180 h 9831"/>
                  <a:gd name="T30" fmla="*/ 1881 w 9833"/>
                  <a:gd name="T31" fmla="*/ 8784 h 9831"/>
                  <a:gd name="T32" fmla="*/ 1357 w 9833"/>
                  <a:gd name="T33" fmla="*/ 8307 h 9831"/>
                  <a:gd name="T34" fmla="*/ 906 w 9833"/>
                  <a:gd name="T35" fmla="*/ 7761 h 9831"/>
                  <a:gd name="T36" fmla="*/ 537 w 9833"/>
                  <a:gd name="T37" fmla="*/ 7154 h 9831"/>
                  <a:gd name="T38" fmla="*/ 258 w 9833"/>
                  <a:gd name="T39" fmla="*/ 6493 h 9831"/>
                  <a:gd name="T40" fmla="*/ 76 w 9833"/>
                  <a:gd name="T41" fmla="*/ 5785 h 9831"/>
                  <a:gd name="T42" fmla="*/ 1 w 9833"/>
                  <a:gd name="T43" fmla="*/ 5042 h 9831"/>
                  <a:gd name="T44" fmla="*/ 14 w 9833"/>
                  <a:gd name="T45" fmla="*/ 4537 h 9831"/>
                  <a:gd name="T46" fmla="*/ 125 w 9833"/>
                  <a:gd name="T47" fmla="*/ 3805 h 9831"/>
                  <a:gd name="T48" fmla="*/ 340 w 9833"/>
                  <a:gd name="T49" fmla="*/ 3112 h 9831"/>
                  <a:gd name="T50" fmla="*/ 651 w 9833"/>
                  <a:gd name="T51" fmla="*/ 2469 h 9831"/>
                  <a:gd name="T52" fmla="*/ 1049 w 9833"/>
                  <a:gd name="T53" fmla="*/ 1880 h 9831"/>
                  <a:gd name="T54" fmla="*/ 1524 w 9833"/>
                  <a:gd name="T55" fmla="*/ 1357 h 9831"/>
                  <a:gd name="T56" fmla="*/ 2070 w 9833"/>
                  <a:gd name="T57" fmla="*/ 906 h 9831"/>
                  <a:gd name="T58" fmla="*/ 2677 w 9833"/>
                  <a:gd name="T59" fmla="*/ 537 h 9831"/>
                  <a:gd name="T60" fmla="*/ 3339 w 9833"/>
                  <a:gd name="T61" fmla="*/ 258 h 9831"/>
                  <a:gd name="T62" fmla="*/ 4046 w 9833"/>
                  <a:gd name="T63" fmla="*/ 76 h 9831"/>
                  <a:gd name="T64" fmla="*/ 4789 w 9833"/>
                  <a:gd name="T65" fmla="*/ 0 h 9831"/>
                  <a:gd name="T66" fmla="*/ 5294 w 9833"/>
                  <a:gd name="T67" fmla="*/ 13 h 9831"/>
                  <a:gd name="T68" fmla="*/ 6026 w 9833"/>
                  <a:gd name="T69" fmla="*/ 125 h 9831"/>
                  <a:gd name="T70" fmla="*/ 6719 w 9833"/>
                  <a:gd name="T71" fmla="*/ 340 h 9831"/>
                  <a:gd name="T72" fmla="*/ 7364 w 9833"/>
                  <a:gd name="T73" fmla="*/ 651 h 9831"/>
                  <a:gd name="T74" fmla="*/ 7952 w 9833"/>
                  <a:gd name="T75" fmla="*/ 1047 h 9831"/>
                  <a:gd name="T76" fmla="*/ 8475 w 9833"/>
                  <a:gd name="T77" fmla="*/ 1524 h 9831"/>
                  <a:gd name="T78" fmla="*/ 8925 w 9833"/>
                  <a:gd name="T79" fmla="*/ 2070 h 9831"/>
                  <a:gd name="T80" fmla="*/ 9296 w 9833"/>
                  <a:gd name="T81" fmla="*/ 2677 h 9831"/>
                  <a:gd name="T82" fmla="*/ 9575 w 9833"/>
                  <a:gd name="T83" fmla="*/ 3338 h 9831"/>
                  <a:gd name="T84" fmla="*/ 9756 w 9833"/>
                  <a:gd name="T85" fmla="*/ 4046 h 9831"/>
                  <a:gd name="T86" fmla="*/ 9831 w 9833"/>
                  <a:gd name="T87" fmla="*/ 4789 h 9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833" h="9831">
                    <a:moveTo>
                      <a:pt x="9833" y="4916"/>
                    </a:moveTo>
                    <a:lnTo>
                      <a:pt x="9831" y="5042"/>
                    </a:lnTo>
                    <a:lnTo>
                      <a:pt x="9818" y="5294"/>
                    </a:lnTo>
                    <a:lnTo>
                      <a:pt x="9794" y="5542"/>
                    </a:lnTo>
                    <a:lnTo>
                      <a:pt x="9756" y="5785"/>
                    </a:lnTo>
                    <a:lnTo>
                      <a:pt x="9707" y="6026"/>
                    </a:lnTo>
                    <a:lnTo>
                      <a:pt x="9647" y="6262"/>
                    </a:lnTo>
                    <a:lnTo>
                      <a:pt x="9575" y="6493"/>
                    </a:lnTo>
                    <a:lnTo>
                      <a:pt x="9491" y="6719"/>
                    </a:lnTo>
                    <a:lnTo>
                      <a:pt x="9398" y="6939"/>
                    </a:lnTo>
                    <a:lnTo>
                      <a:pt x="9296" y="7154"/>
                    </a:lnTo>
                    <a:lnTo>
                      <a:pt x="9182" y="7362"/>
                    </a:lnTo>
                    <a:lnTo>
                      <a:pt x="9058" y="7566"/>
                    </a:lnTo>
                    <a:lnTo>
                      <a:pt x="8925" y="7761"/>
                    </a:lnTo>
                    <a:lnTo>
                      <a:pt x="8784" y="7951"/>
                    </a:lnTo>
                    <a:lnTo>
                      <a:pt x="8634" y="8133"/>
                    </a:lnTo>
                    <a:lnTo>
                      <a:pt x="8475" y="8307"/>
                    </a:lnTo>
                    <a:lnTo>
                      <a:pt x="8309" y="8474"/>
                    </a:lnTo>
                    <a:lnTo>
                      <a:pt x="8133" y="8633"/>
                    </a:lnTo>
                    <a:lnTo>
                      <a:pt x="7952" y="8784"/>
                    </a:lnTo>
                    <a:lnTo>
                      <a:pt x="7762" y="8925"/>
                    </a:lnTo>
                    <a:lnTo>
                      <a:pt x="7566" y="9058"/>
                    </a:lnTo>
                    <a:lnTo>
                      <a:pt x="7364" y="9180"/>
                    </a:lnTo>
                    <a:lnTo>
                      <a:pt x="7154" y="9294"/>
                    </a:lnTo>
                    <a:lnTo>
                      <a:pt x="6939" y="9397"/>
                    </a:lnTo>
                    <a:lnTo>
                      <a:pt x="6719" y="9491"/>
                    </a:lnTo>
                    <a:lnTo>
                      <a:pt x="6493" y="9573"/>
                    </a:lnTo>
                    <a:lnTo>
                      <a:pt x="6262" y="9645"/>
                    </a:lnTo>
                    <a:lnTo>
                      <a:pt x="6026" y="9706"/>
                    </a:lnTo>
                    <a:lnTo>
                      <a:pt x="5787" y="9755"/>
                    </a:lnTo>
                    <a:lnTo>
                      <a:pt x="5542" y="9792"/>
                    </a:lnTo>
                    <a:lnTo>
                      <a:pt x="5294" y="9818"/>
                    </a:lnTo>
                    <a:lnTo>
                      <a:pt x="5044" y="9831"/>
                    </a:lnTo>
                    <a:lnTo>
                      <a:pt x="4916" y="9831"/>
                    </a:lnTo>
                    <a:lnTo>
                      <a:pt x="4789" y="9831"/>
                    </a:lnTo>
                    <a:lnTo>
                      <a:pt x="4538" y="9818"/>
                    </a:lnTo>
                    <a:lnTo>
                      <a:pt x="4289" y="9792"/>
                    </a:lnTo>
                    <a:lnTo>
                      <a:pt x="4046" y="9755"/>
                    </a:lnTo>
                    <a:lnTo>
                      <a:pt x="3805" y="9706"/>
                    </a:lnTo>
                    <a:lnTo>
                      <a:pt x="3570" y="9645"/>
                    </a:lnTo>
                    <a:lnTo>
                      <a:pt x="3339" y="9573"/>
                    </a:lnTo>
                    <a:lnTo>
                      <a:pt x="3114" y="9491"/>
                    </a:lnTo>
                    <a:lnTo>
                      <a:pt x="2892" y="9397"/>
                    </a:lnTo>
                    <a:lnTo>
                      <a:pt x="2677" y="9294"/>
                    </a:lnTo>
                    <a:lnTo>
                      <a:pt x="2469" y="9180"/>
                    </a:lnTo>
                    <a:lnTo>
                      <a:pt x="2266" y="9058"/>
                    </a:lnTo>
                    <a:lnTo>
                      <a:pt x="2070" y="8925"/>
                    </a:lnTo>
                    <a:lnTo>
                      <a:pt x="1881" y="8784"/>
                    </a:lnTo>
                    <a:lnTo>
                      <a:pt x="1698" y="8633"/>
                    </a:lnTo>
                    <a:lnTo>
                      <a:pt x="1524" y="8474"/>
                    </a:lnTo>
                    <a:lnTo>
                      <a:pt x="1357" y="8307"/>
                    </a:lnTo>
                    <a:lnTo>
                      <a:pt x="1198" y="8133"/>
                    </a:lnTo>
                    <a:lnTo>
                      <a:pt x="1049" y="7951"/>
                    </a:lnTo>
                    <a:lnTo>
                      <a:pt x="906" y="7761"/>
                    </a:lnTo>
                    <a:lnTo>
                      <a:pt x="773" y="7566"/>
                    </a:lnTo>
                    <a:lnTo>
                      <a:pt x="651" y="7362"/>
                    </a:lnTo>
                    <a:lnTo>
                      <a:pt x="537" y="7154"/>
                    </a:lnTo>
                    <a:lnTo>
                      <a:pt x="434" y="6939"/>
                    </a:lnTo>
                    <a:lnTo>
                      <a:pt x="340" y="6719"/>
                    </a:lnTo>
                    <a:lnTo>
                      <a:pt x="258" y="6493"/>
                    </a:lnTo>
                    <a:lnTo>
                      <a:pt x="186" y="6262"/>
                    </a:lnTo>
                    <a:lnTo>
                      <a:pt x="125" y="6026"/>
                    </a:lnTo>
                    <a:lnTo>
                      <a:pt x="76" y="5785"/>
                    </a:lnTo>
                    <a:lnTo>
                      <a:pt x="39" y="5542"/>
                    </a:lnTo>
                    <a:lnTo>
                      <a:pt x="14" y="5294"/>
                    </a:lnTo>
                    <a:lnTo>
                      <a:pt x="1" y="5042"/>
                    </a:lnTo>
                    <a:lnTo>
                      <a:pt x="0" y="4916"/>
                    </a:lnTo>
                    <a:lnTo>
                      <a:pt x="1" y="4789"/>
                    </a:lnTo>
                    <a:lnTo>
                      <a:pt x="14" y="4537"/>
                    </a:lnTo>
                    <a:lnTo>
                      <a:pt x="39" y="4289"/>
                    </a:lnTo>
                    <a:lnTo>
                      <a:pt x="76" y="4046"/>
                    </a:lnTo>
                    <a:lnTo>
                      <a:pt x="125" y="3805"/>
                    </a:lnTo>
                    <a:lnTo>
                      <a:pt x="186" y="3569"/>
                    </a:lnTo>
                    <a:lnTo>
                      <a:pt x="258" y="3338"/>
                    </a:lnTo>
                    <a:lnTo>
                      <a:pt x="340" y="3112"/>
                    </a:lnTo>
                    <a:lnTo>
                      <a:pt x="434" y="2892"/>
                    </a:lnTo>
                    <a:lnTo>
                      <a:pt x="537" y="2677"/>
                    </a:lnTo>
                    <a:lnTo>
                      <a:pt x="651" y="2469"/>
                    </a:lnTo>
                    <a:lnTo>
                      <a:pt x="773" y="2266"/>
                    </a:lnTo>
                    <a:lnTo>
                      <a:pt x="906" y="2070"/>
                    </a:lnTo>
                    <a:lnTo>
                      <a:pt x="1049" y="1880"/>
                    </a:lnTo>
                    <a:lnTo>
                      <a:pt x="1198" y="1698"/>
                    </a:lnTo>
                    <a:lnTo>
                      <a:pt x="1357" y="1524"/>
                    </a:lnTo>
                    <a:lnTo>
                      <a:pt x="1524" y="1357"/>
                    </a:lnTo>
                    <a:lnTo>
                      <a:pt x="1698" y="1198"/>
                    </a:lnTo>
                    <a:lnTo>
                      <a:pt x="1881" y="1047"/>
                    </a:lnTo>
                    <a:lnTo>
                      <a:pt x="2070" y="906"/>
                    </a:lnTo>
                    <a:lnTo>
                      <a:pt x="2266" y="773"/>
                    </a:lnTo>
                    <a:lnTo>
                      <a:pt x="2469" y="651"/>
                    </a:lnTo>
                    <a:lnTo>
                      <a:pt x="2677" y="537"/>
                    </a:lnTo>
                    <a:lnTo>
                      <a:pt x="2892" y="434"/>
                    </a:lnTo>
                    <a:lnTo>
                      <a:pt x="3114" y="340"/>
                    </a:lnTo>
                    <a:lnTo>
                      <a:pt x="3339" y="258"/>
                    </a:lnTo>
                    <a:lnTo>
                      <a:pt x="3570" y="186"/>
                    </a:lnTo>
                    <a:lnTo>
                      <a:pt x="3805" y="125"/>
                    </a:lnTo>
                    <a:lnTo>
                      <a:pt x="4046" y="76"/>
                    </a:lnTo>
                    <a:lnTo>
                      <a:pt x="4289" y="39"/>
                    </a:lnTo>
                    <a:lnTo>
                      <a:pt x="4538" y="13"/>
                    </a:lnTo>
                    <a:lnTo>
                      <a:pt x="4789" y="0"/>
                    </a:lnTo>
                    <a:lnTo>
                      <a:pt x="4916" y="0"/>
                    </a:lnTo>
                    <a:lnTo>
                      <a:pt x="5044" y="0"/>
                    </a:lnTo>
                    <a:lnTo>
                      <a:pt x="5294" y="13"/>
                    </a:lnTo>
                    <a:lnTo>
                      <a:pt x="5542" y="39"/>
                    </a:lnTo>
                    <a:lnTo>
                      <a:pt x="5787" y="76"/>
                    </a:lnTo>
                    <a:lnTo>
                      <a:pt x="6026" y="125"/>
                    </a:lnTo>
                    <a:lnTo>
                      <a:pt x="6262" y="186"/>
                    </a:lnTo>
                    <a:lnTo>
                      <a:pt x="6493" y="258"/>
                    </a:lnTo>
                    <a:lnTo>
                      <a:pt x="6719" y="340"/>
                    </a:lnTo>
                    <a:lnTo>
                      <a:pt x="6939" y="434"/>
                    </a:lnTo>
                    <a:lnTo>
                      <a:pt x="7154" y="537"/>
                    </a:lnTo>
                    <a:lnTo>
                      <a:pt x="7364" y="651"/>
                    </a:lnTo>
                    <a:lnTo>
                      <a:pt x="7566" y="773"/>
                    </a:lnTo>
                    <a:lnTo>
                      <a:pt x="7762" y="906"/>
                    </a:lnTo>
                    <a:lnTo>
                      <a:pt x="7952" y="1047"/>
                    </a:lnTo>
                    <a:lnTo>
                      <a:pt x="8133" y="1198"/>
                    </a:lnTo>
                    <a:lnTo>
                      <a:pt x="8309" y="1357"/>
                    </a:lnTo>
                    <a:lnTo>
                      <a:pt x="8475" y="1524"/>
                    </a:lnTo>
                    <a:lnTo>
                      <a:pt x="8634" y="1698"/>
                    </a:lnTo>
                    <a:lnTo>
                      <a:pt x="8784" y="1880"/>
                    </a:lnTo>
                    <a:lnTo>
                      <a:pt x="8925" y="2070"/>
                    </a:lnTo>
                    <a:lnTo>
                      <a:pt x="9058" y="2266"/>
                    </a:lnTo>
                    <a:lnTo>
                      <a:pt x="9182" y="2469"/>
                    </a:lnTo>
                    <a:lnTo>
                      <a:pt x="9296" y="2677"/>
                    </a:lnTo>
                    <a:lnTo>
                      <a:pt x="9398" y="2892"/>
                    </a:lnTo>
                    <a:lnTo>
                      <a:pt x="9491" y="3112"/>
                    </a:lnTo>
                    <a:lnTo>
                      <a:pt x="9575" y="3338"/>
                    </a:lnTo>
                    <a:lnTo>
                      <a:pt x="9647" y="3569"/>
                    </a:lnTo>
                    <a:lnTo>
                      <a:pt x="9707" y="3805"/>
                    </a:lnTo>
                    <a:lnTo>
                      <a:pt x="9756" y="4046"/>
                    </a:lnTo>
                    <a:lnTo>
                      <a:pt x="9794" y="4289"/>
                    </a:lnTo>
                    <a:lnTo>
                      <a:pt x="9818" y="4537"/>
                    </a:lnTo>
                    <a:lnTo>
                      <a:pt x="9831" y="4789"/>
                    </a:lnTo>
                    <a:lnTo>
                      <a:pt x="9833" y="4916"/>
                    </a:lnTo>
                    <a:close/>
                  </a:path>
                </a:pathLst>
              </a:custGeom>
              <a:solidFill>
                <a:srgbClr val="2424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6">
                <a:extLst>
                  <a:ext uri="{FF2B5EF4-FFF2-40B4-BE49-F238E27FC236}">
                    <a16:creationId xmlns:a16="http://schemas.microsoft.com/office/drawing/2014/main" id="{1A265271-7A7B-C8CB-566F-4B5CF99CD2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73" y="1217"/>
                <a:ext cx="3074" cy="3074"/>
              </a:xfrm>
              <a:custGeom>
                <a:avLst/>
                <a:gdLst>
                  <a:gd name="T0" fmla="*/ 9209 w 9222"/>
                  <a:gd name="T1" fmla="*/ 4966 h 9223"/>
                  <a:gd name="T2" fmla="*/ 9104 w 9222"/>
                  <a:gd name="T3" fmla="*/ 5653 h 9223"/>
                  <a:gd name="T4" fmla="*/ 8903 w 9222"/>
                  <a:gd name="T5" fmla="*/ 6302 h 9223"/>
                  <a:gd name="T6" fmla="*/ 8612 w 9222"/>
                  <a:gd name="T7" fmla="*/ 6907 h 9223"/>
                  <a:gd name="T8" fmla="*/ 8239 w 9222"/>
                  <a:gd name="T9" fmla="*/ 7459 h 9223"/>
                  <a:gd name="T10" fmla="*/ 7792 w 9222"/>
                  <a:gd name="T11" fmla="*/ 7950 h 9223"/>
                  <a:gd name="T12" fmla="*/ 7281 w 9222"/>
                  <a:gd name="T13" fmla="*/ 8372 h 9223"/>
                  <a:gd name="T14" fmla="*/ 6711 w 9222"/>
                  <a:gd name="T15" fmla="*/ 8719 h 9223"/>
                  <a:gd name="T16" fmla="*/ 6090 w 9222"/>
                  <a:gd name="T17" fmla="*/ 8981 h 9223"/>
                  <a:gd name="T18" fmla="*/ 5427 w 9222"/>
                  <a:gd name="T19" fmla="*/ 9151 h 9223"/>
                  <a:gd name="T20" fmla="*/ 4730 w 9222"/>
                  <a:gd name="T21" fmla="*/ 9222 h 9223"/>
                  <a:gd name="T22" fmla="*/ 4256 w 9222"/>
                  <a:gd name="T23" fmla="*/ 9210 h 9223"/>
                  <a:gd name="T24" fmla="*/ 3569 w 9222"/>
                  <a:gd name="T25" fmla="*/ 9105 h 9223"/>
                  <a:gd name="T26" fmla="*/ 2920 w 9222"/>
                  <a:gd name="T27" fmla="*/ 8903 h 9223"/>
                  <a:gd name="T28" fmla="*/ 2316 w 9222"/>
                  <a:gd name="T29" fmla="*/ 8612 h 9223"/>
                  <a:gd name="T30" fmla="*/ 1765 w 9222"/>
                  <a:gd name="T31" fmla="*/ 8239 h 9223"/>
                  <a:gd name="T32" fmla="*/ 1274 w 9222"/>
                  <a:gd name="T33" fmla="*/ 7793 h 9223"/>
                  <a:gd name="T34" fmla="*/ 850 w 9222"/>
                  <a:gd name="T35" fmla="*/ 7282 h 9223"/>
                  <a:gd name="T36" fmla="*/ 504 w 9222"/>
                  <a:gd name="T37" fmla="*/ 6711 h 9223"/>
                  <a:gd name="T38" fmla="*/ 242 w 9222"/>
                  <a:gd name="T39" fmla="*/ 6091 h 9223"/>
                  <a:gd name="T40" fmla="*/ 71 w 9222"/>
                  <a:gd name="T41" fmla="*/ 5428 h 9223"/>
                  <a:gd name="T42" fmla="*/ 0 w 9222"/>
                  <a:gd name="T43" fmla="*/ 4731 h 9223"/>
                  <a:gd name="T44" fmla="*/ 13 w 9222"/>
                  <a:gd name="T45" fmla="*/ 4257 h 9223"/>
                  <a:gd name="T46" fmla="*/ 117 w 9222"/>
                  <a:gd name="T47" fmla="*/ 3570 h 9223"/>
                  <a:gd name="T48" fmla="*/ 320 w 9222"/>
                  <a:gd name="T49" fmla="*/ 2921 h 9223"/>
                  <a:gd name="T50" fmla="*/ 611 w 9222"/>
                  <a:gd name="T51" fmla="*/ 2316 h 9223"/>
                  <a:gd name="T52" fmla="*/ 983 w 9222"/>
                  <a:gd name="T53" fmla="*/ 1764 h 9223"/>
                  <a:gd name="T54" fmla="*/ 1429 w 9222"/>
                  <a:gd name="T55" fmla="*/ 1273 h 9223"/>
                  <a:gd name="T56" fmla="*/ 1942 w 9222"/>
                  <a:gd name="T57" fmla="*/ 851 h 9223"/>
                  <a:gd name="T58" fmla="*/ 2512 w 9222"/>
                  <a:gd name="T59" fmla="*/ 504 h 9223"/>
                  <a:gd name="T60" fmla="*/ 3132 w 9222"/>
                  <a:gd name="T61" fmla="*/ 242 h 9223"/>
                  <a:gd name="T62" fmla="*/ 3794 w 9222"/>
                  <a:gd name="T63" fmla="*/ 72 h 9223"/>
                  <a:gd name="T64" fmla="*/ 4493 w 9222"/>
                  <a:gd name="T65" fmla="*/ 1 h 9223"/>
                  <a:gd name="T66" fmla="*/ 4966 w 9222"/>
                  <a:gd name="T67" fmla="*/ 13 h 9223"/>
                  <a:gd name="T68" fmla="*/ 5652 w 9222"/>
                  <a:gd name="T69" fmla="*/ 118 h 9223"/>
                  <a:gd name="T70" fmla="*/ 6302 w 9222"/>
                  <a:gd name="T71" fmla="*/ 320 h 9223"/>
                  <a:gd name="T72" fmla="*/ 6906 w 9222"/>
                  <a:gd name="T73" fmla="*/ 611 h 9223"/>
                  <a:gd name="T74" fmla="*/ 7458 w 9222"/>
                  <a:gd name="T75" fmla="*/ 984 h 9223"/>
                  <a:gd name="T76" fmla="*/ 7949 w 9222"/>
                  <a:gd name="T77" fmla="*/ 1430 h 9223"/>
                  <a:gd name="T78" fmla="*/ 8371 w 9222"/>
                  <a:gd name="T79" fmla="*/ 1941 h 9223"/>
                  <a:gd name="T80" fmla="*/ 8718 w 9222"/>
                  <a:gd name="T81" fmla="*/ 2512 h 9223"/>
                  <a:gd name="T82" fmla="*/ 8980 w 9222"/>
                  <a:gd name="T83" fmla="*/ 3132 h 9223"/>
                  <a:gd name="T84" fmla="*/ 9150 w 9222"/>
                  <a:gd name="T85" fmla="*/ 3795 h 9223"/>
                  <a:gd name="T86" fmla="*/ 9221 w 9222"/>
                  <a:gd name="T87" fmla="*/ 4492 h 9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222" h="9223">
                    <a:moveTo>
                      <a:pt x="9222" y="4612"/>
                    </a:moveTo>
                    <a:lnTo>
                      <a:pt x="9221" y="4731"/>
                    </a:lnTo>
                    <a:lnTo>
                      <a:pt x="9209" y="4966"/>
                    </a:lnTo>
                    <a:lnTo>
                      <a:pt x="9186" y="5199"/>
                    </a:lnTo>
                    <a:lnTo>
                      <a:pt x="9150" y="5428"/>
                    </a:lnTo>
                    <a:lnTo>
                      <a:pt x="9104" y="5653"/>
                    </a:lnTo>
                    <a:lnTo>
                      <a:pt x="9048" y="5875"/>
                    </a:lnTo>
                    <a:lnTo>
                      <a:pt x="8980" y="6091"/>
                    </a:lnTo>
                    <a:lnTo>
                      <a:pt x="8903" y="6302"/>
                    </a:lnTo>
                    <a:lnTo>
                      <a:pt x="8815" y="6510"/>
                    </a:lnTo>
                    <a:lnTo>
                      <a:pt x="8718" y="6711"/>
                    </a:lnTo>
                    <a:lnTo>
                      <a:pt x="8612" y="6907"/>
                    </a:lnTo>
                    <a:lnTo>
                      <a:pt x="8497" y="7097"/>
                    </a:lnTo>
                    <a:lnTo>
                      <a:pt x="8371" y="7282"/>
                    </a:lnTo>
                    <a:lnTo>
                      <a:pt x="8239" y="7459"/>
                    </a:lnTo>
                    <a:lnTo>
                      <a:pt x="8098" y="7629"/>
                    </a:lnTo>
                    <a:lnTo>
                      <a:pt x="7949" y="7793"/>
                    </a:lnTo>
                    <a:lnTo>
                      <a:pt x="7792" y="7950"/>
                    </a:lnTo>
                    <a:lnTo>
                      <a:pt x="7630" y="8098"/>
                    </a:lnTo>
                    <a:lnTo>
                      <a:pt x="7458" y="8239"/>
                    </a:lnTo>
                    <a:lnTo>
                      <a:pt x="7281" y="8372"/>
                    </a:lnTo>
                    <a:lnTo>
                      <a:pt x="7097" y="8496"/>
                    </a:lnTo>
                    <a:lnTo>
                      <a:pt x="6906" y="8612"/>
                    </a:lnTo>
                    <a:lnTo>
                      <a:pt x="6711" y="8719"/>
                    </a:lnTo>
                    <a:lnTo>
                      <a:pt x="6509" y="8815"/>
                    </a:lnTo>
                    <a:lnTo>
                      <a:pt x="6302" y="8903"/>
                    </a:lnTo>
                    <a:lnTo>
                      <a:pt x="6090" y="8981"/>
                    </a:lnTo>
                    <a:lnTo>
                      <a:pt x="5874" y="9047"/>
                    </a:lnTo>
                    <a:lnTo>
                      <a:pt x="5652" y="9105"/>
                    </a:lnTo>
                    <a:lnTo>
                      <a:pt x="5427" y="9151"/>
                    </a:lnTo>
                    <a:lnTo>
                      <a:pt x="5198" y="9186"/>
                    </a:lnTo>
                    <a:lnTo>
                      <a:pt x="4966" y="9210"/>
                    </a:lnTo>
                    <a:lnTo>
                      <a:pt x="4730" y="9222"/>
                    </a:lnTo>
                    <a:lnTo>
                      <a:pt x="4611" y="9223"/>
                    </a:lnTo>
                    <a:lnTo>
                      <a:pt x="4493" y="9222"/>
                    </a:lnTo>
                    <a:lnTo>
                      <a:pt x="4256" y="9210"/>
                    </a:lnTo>
                    <a:lnTo>
                      <a:pt x="4023" y="9186"/>
                    </a:lnTo>
                    <a:lnTo>
                      <a:pt x="3794" y="9151"/>
                    </a:lnTo>
                    <a:lnTo>
                      <a:pt x="3569" y="9105"/>
                    </a:lnTo>
                    <a:lnTo>
                      <a:pt x="3349" y="9047"/>
                    </a:lnTo>
                    <a:lnTo>
                      <a:pt x="3132" y="8981"/>
                    </a:lnTo>
                    <a:lnTo>
                      <a:pt x="2920" y="8903"/>
                    </a:lnTo>
                    <a:lnTo>
                      <a:pt x="2714" y="8815"/>
                    </a:lnTo>
                    <a:lnTo>
                      <a:pt x="2512" y="8719"/>
                    </a:lnTo>
                    <a:lnTo>
                      <a:pt x="2316" y="8612"/>
                    </a:lnTo>
                    <a:lnTo>
                      <a:pt x="2126" y="8496"/>
                    </a:lnTo>
                    <a:lnTo>
                      <a:pt x="1942" y="8372"/>
                    </a:lnTo>
                    <a:lnTo>
                      <a:pt x="1765" y="8239"/>
                    </a:lnTo>
                    <a:lnTo>
                      <a:pt x="1593" y="8098"/>
                    </a:lnTo>
                    <a:lnTo>
                      <a:pt x="1429" y="7950"/>
                    </a:lnTo>
                    <a:lnTo>
                      <a:pt x="1274" y="7793"/>
                    </a:lnTo>
                    <a:lnTo>
                      <a:pt x="1124" y="7629"/>
                    </a:lnTo>
                    <a:lnTo>
                      <a:pt x="983" y="7459"/>
                    </a:lnTo>
                    <a:lnTo>
                      <a:pt x="850" y="7282"/>
                    </a:lnTo>
                    <a:lnTo>
                      <a:pt x="726" y="7097"/>
                    </a:lnTo>
                    <a:lnTo>
                      <a:pt x="611" y="6907"/>
                    </a:lnTo>
                    <a:lnTo>
                      <a:pt x="504" y="6711"/>
                    </a:lnTo>
                    <a:lnTo>
                      <a:pt x="406" y="6510"/>
                    </a:lnTo>
                    <a:lnTo>
                      <a:pt x="320" y="6302"/>
                    </a:lnTo>
                    <a:lnTo>
                      <a:pt x="242" y="6091"/>
                    </a:lnTo>
                    <a:lnTo>
                      <a:pt x="175" y="5875"/>
                    </a:lnTo>
                    <a:lnTo>
                      <a:pt x="117" y="5653"/>
                    </a:lnTo>
                    <a:lnTo>
                      <a:pt x="71" y="5428"/>
                    </a:lnTo>
                    <a:lnTo>
                      <a:pt x="36" y="5199"/>
                    </a:lnTo>
                    <a:lnTo>
                      <a:pt x="13" y="4966"/>
                    </a:lnTo>
                    <a:lnTo>
                      <a:pt x="0" y="4731"/>
                    </a:lnTo>
                    <a:lnTo>
                      <a:pt x="0" y="4612"/>
                    </a:lnTo>
                    <a:lnTo>
                      <a:pt x="0" y="4492"/>
                    </a:lnTo>
                    <a:lnTo>
                      <a:pt x="13" y="4257"/>
                    </a:lnTo>
                    <a:lnTo>
                      <a:pt x="36" y="4024"/>
                    </a:lnTo>
                    <a:lnTo>
                      <a:pt x="71" y="3795"/>
                    </a:lnTo>
                    <a:lnTo>
                      <a:pt x="117" y="3570"/>
                    </a:lnTo>
                    <a:lnTo>
                      <a:pt x="175" y="3348"/>
                    </a:lnTo>
                    <a:lnTo>
                      <a:pt x="242" y="3132"/>
                    </a:lnTo>
                    <a:lnTo>
                      <a:pt x="320" y="2921"/>
                    </a:lnTo>
                    <a:lnTo>
                      <a:pt x="406" y="2713"/>
                    </a:lnTo>
                    <a:lnTo>
                      <a:pt x="504" y="2512"/>
                    </a:lnTo>
                    <a:lnTo>
                      <a:pt x="611" y="2316"/>
                    </a:lnTo>
                    <a:lnTo>
                      <a:pt x="726" y="2126"/>
                    </a:lnTo>
                    <a:lnTo>
                      <a:pt x="850" y="1941"/>
                    </a:lnTo>
                    <a:lnTo>
                      <a:pt x="983" y="1764"/>
                    </a:lnTo>
                    <a:lnTo>
                      <a:pt x="1124" y="1594"/>
                    </a:lnTo>
                    <a:lnTo>
                      <a:pt x="1274" y="1430"/>
                    </a:lnTo>
                    <a:lnTo>
                      <a:pt x="1429" y="1273"/>
                    </a:lnTo>
                    <a:lnTo>
                      <a:pt x="1593" y="1125"/>
                    </a:lnTo>
                    <a:lnTo>
                      <a:pt x="1765" y="984"/>
                    </a:lnTo>
                    <a:lnTo>
                      <a:pt x="1942" y="851"/>
                    </a:lnTo>
                    <a:lnTo>
                      <a:pt x="2126" y="727"/>
                    </a:lnTo>
                    <a:lnTo>
                      <a:pt x="2316" y="611"/>
                    </a:lnTo>
                    <a:lnTo>
                      <a:pt x="2512" y="504"/>
                    </a:lnTo>
                    <a:lnTo>
                      <a:pt x="2714" y="408"/>
                    </a:lnTo>
                    <a:lnTo>
                      <a:pt x="2920" y="320"/>
                    </a:lnTo>
                    <a:lnTo>
                      <a:pt x="3132" y="242"/>
                    </a:lnTo>
                    <a:lnTo>
                      <a:pt x="3349" y="176"/>
                    </a:lnTo>
                    <a:lnTo>
                      <a:pt x="3569" y="118"/>
                    </a:lnTo>
                    <a:lnTo>
                      <a:pt x="3794" y="72"/>
                    </a:lnTo>
                    <a:lnTo>
                      <a:pt x="4023" y="37"/>
                    </a:lnTo>
                    <a:lnTo>
                      <a:pt x="4256" y="13"/>
                    </a:lnTo>
                    <a:lnTo>
                      <a:pt x="4493" y="1"/>
                    </a:lnTo>
                    <a:lnTo>
                      <a:pt x="4611" y="0"/>
                    </a:lnTo>
                    <a:lnTo>
                      <a:pt x="4730" y="1"/>
                    </a:lnTo>
                    <a:lnTo>
                      <a:pt x="4966" y="13"/>
                    </a:lnTo>
                    <a:lnTo>
                      <a:pt x="5198" y="37"/>
                    </a:lnTo>
                    <a:lnTo>
                      <a:pt x="5427" y="72"/>
                    </a:lnTo>
                    <a:lnTo>
                      <a:pt x="5652" y="118"/>
                    </a:lnTo>
                    <a:lnTo>
                      <a:pt x="5874" y="176"/>
                    </a:lnTo>
                    <a:lnTo>
                      <a:pt x="6090" y="242"/>
                    </a:lnTo>
                    <a:lnTo>
                      <a:pt x="6302" y="320"/>
                    </a:lnTo>
                    <a:lnTo>
                      <a:pt x="6509" y="408"/>
                    </a:lnTo>
                    <a:lnTo>
                      <a:pt x="6711" y="504"/>
                    </a:lnTo>
                    <a:lnTo>
                      <a:pt x="6906" y="611"/>
                    </a:lnTo>
                    <a:lnTo>
                      <a:pt x="7097" y="727"/>
                    </a:lnTo>
                    <a:lnTo>
                      <a:pt x="7281" y="851"/>
                    </a:lnTo>
                    <a:lnTo>
                      <a:pt x="7458" y="984"/>
                    </a:lnTo>
                    <a:lnTo>
                      <a:pt x="7630" y="1125"/>
                    </a:lnTo>
                    <a:lnTo>
                      <a:pt x="7792" y="1273"/>
                    </a:lnTo>
                    <a:lnTo>
                      <a:pt x="7949" y="1430"/>
                    </a:lnTo>
                    <a:lnTo>
                      <a:pt x="8098" y="1594"/>
                    </a:lnTo>
                    <a:lnTo>
                      <a:pt x="8239" y="1764"/>
                    </a:lnTo>
                    <a:lnTo>
                      <a:pt x="8371" y="1941"/>
                    </a:lnTo>
                    <a:lnTo>
                      <a:pt x="8497" y="2126"/>
                    </a:lnTo>
                    <a:lnTo>
                      <a:pt x="8612" y="2316"/>
                    </a:lnTo>
                    <a:lnTo>
                      <a:pt x="8718" y="2512"/>
                    </a:lnTo>
                    <a:lnTo>
                      <a:pt x="8815" y="2713"/>
                    </a:lnTo>
                    <a:lnTo>
                      <a:pt x="8903" y="2921"/>
                    </a:lnTo>
                    <a:lnTo>
                      <a:pt x="8980" y="3132"/>
                    </a:lnTo>
                    <a:lnTo>
                      <a:pt x="9048" y="3348"/>
                    </a:lnTo>
                    <a:lnTo>
                      <a:pt x="9104" y="3570"/>
                    </a:lnTo>
                    <a:lnTo>
                      <a:pt x="9150" y="3795"/>
                    </a:lnTo>
                    <a:lnTo>
                      <a:pt x="9186" y="4024"/>
                    </a:lnTo>
                    <a:lnTo>
                      <a:pt x="9209" y="4257"/>
                    </a:lnTo>
                    <a:lnTo>
                      <a:pt x="9221" y="4492"/>
                    </a:lnTo>
                    <a:lnTo>
                      <a:pt x="9222" y="4612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7">
                <a:extLst>
                  <a:ext uri="{FF2B5EF4-FFF2-40B4-BE49-F238E27FC236}">
                    <a16:creationId xmlns:a16="http://schemas.microsoft.com/office/drawing/2014/main" id="{05FA14D1-9569-D89A-5BD8-395D995CBB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70" y="1420"/>
                <a:ext cx="2668" cy="2668"/>
              </a:xfrm>
              <a:custGeom>
                <a:avLst/>
                <a:gdLst>
                  <a:gd name="T0" fmla="*/ 7992 w 8003"/>
                  <a:gd name="T1" fmla="*/ 4311 h 8005"/>
                  <a:gd name="T2" fmla="*/ 7901 w 8003"/>
                  <a:gd name="T3" fmla="*/ 4907 h 8005"/>
                  <a:gd name="T4" fmla="*/ 7727 w 8003"/>
                  <a:gd name="T5" fmla="*/ 5470 h 8005"/>
                  <a:gd name="T6" fmla="*/ 7473 w 8003"/>
                  <a:gd name="T7" fmla="*/ 5994 h 8005"/>
                  <a:gd name="T8" fmla="*/ 7151 w 8003"/>
                  <a:gd name="T9" fmla="*/ 6474 h 8005"/>
                  <a:gd name="T10" fmla="*/ 6763 w 8003"/>
                  <a:gd name="T11" fmla="*/ 6900 h 8005"/>
                  <a:gd name="T12" fmla="*/ 6318 w 8003"/>
                  <a:gd name="T13" fmla="*/ 7266 h 8005"/>
                  <a:gd name="T14" fmla="*/ 5823 w 8003"/>
                  <a:gd name="T15" fmla="*/ 7567 h 8005"/>
                  <a:gd name="T16" fmla="*/ 5285 w 8003"/>
                  <a:gd name="T17" fmla="*/ 7795 h 8005"/>
                  <a:gd name="T18" fmla="*/ 4709 w 8003"/>
                  <a:gd name="T19" fmla="*/ 7943 h 8005"/>
                  <a:gd name="T20" fmla="*/ 4104 w 8003"/>
                  <a:gd name="T21" fmla="*/ 8003 h 8005"/>
                  <a:gd name="T22" fmla="*/ 3692 w 8003"/>
                  <a:gd name="T23" fmla="*/ 7993 h 8005"/>
                  <a:gd name="T24" fmla="*/ 3098 w 8003"/>
                  <a:gd name="T25" fmla="*/ 7903 h 8005"/>
                  <a:gd name="T26" fmla="*/ 2533 w 8003"/>
                  <a:gd name="T27" fmla="*/ 7727 h 8005"/>
                  <a:gd name="T28" fmla="*/ 2009 w 8003"/>
                  <a:gd name="T29" fmla="*/ 7475 h 8005"/>
                  <a:gd name="T30" fmla="*/ 1531 w 8003"/>
                  <a:gd name="T31" fmla="*/ 7151 h 8005"/>
                  <a:gd name="T32" fmla="*/ 1104 w 8003"/>
                  <a:gd name="T33" fmla="*/ 6763 h 8005"/>
                  <a:gd name="T34" fmla="*/ 737 w 8003"/>
                  <a:gd name="T35" fmla="*/ 6320 h 8005"/>
                  <a:gd name="T36" fmla="*/ 436 w 8003"/>
                  <a:gd name="T37" fmla="*/ 5824 h 8005"/>
                  <a:gd name="T38" fmla="*/ 208 w 8003"/>
                  <a:gd name="T39" fmla="*/ 5286 h 8005"/>
                  <a:gd name="T40" fmla="*/ 62 w 8003"/>
                  <a:gd name="T41" fmla="*/ 4711 h 8005"/>
                  <a:gd name="T42" fmla="*/ 0 w 8003"/>
                  <a:gd name="T43" fmla="*/ 4106 h 8005"/>
                  <a:gd name="T44" fmla="*/ 10 w 8003"/>
                  <a:gd name="T45" fmla="*/ 3694 h 8005"/>
                  <a:gd name="T46" fmla="*/ 102 w 8003"/>
                  <a:gd name="T47" fmla="*/ 3098 h 8005"/>
                  <a:gd name="T48" fmla="*/ 276 w 8003"/>
                  <a:gd name="T49" fmla="*/ 2535 h 8005"/>
                  <a:gd name="T50" fmla="*/ 530 w 8003"/>
                  <a:gd name="T51" fmla="*/ 2011 h 8005"/>
                  <a:gd name="T52" fmla="*/ 852 w 8003"/>
                  <a:gd name="T53" fmla="*/ 1531 h 8005"/>
                  <a:gd name="T54" fmla="*/ 1240 w 8003"/>
                  <a:gd name="T55" fmla="*/ 1105 h 8005"/>
                  <a:gd name="T56" fmla="*/ 1685 w 8003"/>
                  <a:gd name="T57" fmla="*/ 739 h 8005"/>
                  <a:gd name="T58" fmla="*/ 2179 w 8003"/>
                  <a:gd name="T59" fmla="*/ 438 h 8005"/>
                  <a:gd name="T60" fmla="*/ 2717 w 8003"/>
                  <a:gd name="T61" fmla="*/ 210 h 8005"/>
                  <a:gd name="T62" fmla="*/ 3292 w 8003"/>
                  <a:gd name="T63" fmla="*/ 62 h 8005"/>
                  <a:gd name="T64" fmla="*/ 3898 w 8003"/>
                  <a:gd name="T65" fmla="*/ 2 h 8005"/>
                  <a:gd name="T66" fmla="*/ 4309 w 8003"/>
                  <a:gd name="T67" fmla="*/ 12 h 8005"/>
                  <a:gd name="T68" fmla="*/ 4905 w 8003"/>
                  <a:gd name="T69" fmla="*/ 102 h 8005"/>
                  <a:gd name="T70" fmla="*/ 5468 w 8003"/>
                  <a:gd name="T71" fmla="*/ 278 h 8005"/>
                  <a:gd name="T72" fmla="*/ 5994 w 8003"/>
                  <a:gd name="T73" fmla="*/ 530 h 8005"/>
                  <a:gd name="T74" fmla="*/ 6472 w 8003"/>
                  <a:gd name="T75" fmla="*/ 854 h 8005"/>
                  <a:gd name="T76" fmla="*/ 6899 w 8003"/>
                  <a:gd name="T77" fmla="*/ 1242 h 8005"/>
                  <a:gd name="T78" fmla="*/ 7266 w 8003"/>
                  <a:gd name="T79" fmla="*/ 1685 h 8005"/>
                  <a:gd name="T80" fmla="*/ 7565 w 8003"/>
                  <a:gd name="T81" fmla="*/ 2181 h 8005"/>
                  <a:gd name="T82" fmla="*/ 7793 w 8003"/>
                  <a:gd name="T83" fmla="*/ 2719 h 8005"/>
                  <a:gd name="T84" fmla="*/ 7941 w 8003"/>
                  <a:gd name="T85" fmla="*/ 3294 h 8005"/>
                  <a:gd name="T86" fmla="*/ 8002 w 8003"/>
                  <a:gd name="T87" fmla="*/ 3899 h 80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003" h="8005">
                    <a:moveTo>
                      <a:pt x="8003" y="4003"/>
                    </a:moveTo>
                    <a:lnTo>
                      <a:pt x="8002" y="4106"/>
                    </a:lnTo>
                    <a:lnTo>
                      <a:pt x="7992" y="4311"/>
                    </a:lnTo>
                    <a:lnTo>
                      <a:pt x="7972" y="4512"/>
                    </a:lnTo>
                    <a:lnTo>
                      <a:pt x="7941" y="4711"/>
                    </a:lnTo>
                    <a:lnTo>
                      <a:pt x="7901" y="4907"/>
                    </a:lnTo>
                    <a:lnTo>
                      <a:pt x="7852" y="5099"/>
                    </a:lnTo>
                    <a:lnTo>
                      <a:pt x="7793" y="5286"/>
                    </a:lnTo>
                    <a:lnTo>
                      <a:pt x="7727" y="5470"/>
                    </a:lnTo>
                    <a:lnTo>
                      <a:pt x="7650" y="5650"/>
                    </a:lnTo>
                    <a:lnTo>
                      <a:pt x="7565" y="5824"/>
                    </a:lnTo>
                    <a:lnTo>
                      <a:pt x="7473" y="5994"/>
                    </a:lnTo>
                    <a:lnTo>
                      <a:pt x="7372" y="6160"/>
                    </a:lnTo>
                    <a:lnTo>
                      <a:pt x="7266" y="6320"/>
                    </a:lnTo>
                    <a:lnTo>
                      <a:pt x="7151" y="6474"/>
                    </a:lnTo>
                    <a:lnTo>
                      <a:pt x="7028" y="6622"/>
                    </a:lnTo>
                    <a:lnTo>
                      <a:pt x="6899" y="6763"/>
                    </a:lnTo>
                    <a:lnTo>
                      <a:pt x="6763" y="6900"/>
                    </a:lnTo>
                    <a:lnTo>
                      <a:pt x="6621" y="7028"/>
                    </a:lnTo>
                    <a:lnTo>
                      <a:pt x="6472" y="7151"/>
                    </a:lnTo>
                    <a:lnTo>
                      <a:pt x="6318" y="7266"/>
                    </a:lnTo>
                    <a:lnTo>
                      <a:pt x="6158" y="7374"/>
                    </a:lnTo>
                    <a:lnTo>
                      <a:pt x="5994" y="7475"/>
                    </a:lnTo>
                    <a:lnTo>
                      <a:pt x="5823" y="7567"/>
                    </a:lnTo>
                    <a:lnTo>
                      <a:pt x="5648" y="7651"/>
                    </a:lnTo>
                    <a:lnTo>
                      <a:pt x="5468" y="7727"/>
                    </a:lnTo>
                    <a:lnTo>
                      <a:pt x="5285" y="7795"/>
                    </a:lnTo>
                    <a:lnTo>
                      <a:pt x="5097" y="7854"/>
                    </a:lnTo>
                    <a:lnTo>
                      <a:pt x="4905" y="7903"/>
                    </a:lnTo>
                    <a:lnTo>
                      <a:pt x="4709" y="7943"/>
                    </a:lnTo>
                    <a:lnTo>
                      <a:pt x="4511" y="7973"/>
                    </a:lnTo>
                    <a:lnTo>
                      <a:pt x="4309" y="7993"/>
                    </a:lnTo>
                    <a:lnTo>
                      <a:pt x="4104" y="8003"/>
                    </a:lnTo>
                    <a:lnTo>
                      <a:pt x="4001" y="8005"/>
                    </a:lnTo>
                    <a:lnTo>
                      <a:pt x="3898" y="8003"/>
                    </a:lnTo>
                    <a:lnTo>
                      <a:pt x="3692" y="7993"/>
                    </a:lnTo>
                    <a:lnTo>
                      <a:pt x="3491" y="7973"/>
                    </a:lnTo>
                    <a:lnTo>
                      <a:pt x="3292" y="7943"/>
                    </a:lnTo>
                    <a:lnTo>
                      <a:pt x="3098" y="7903"/>
                    </a:lnTo>
                    <a:lnTo>
                      <a:pt x="2906" y="7854"/>
                    </a:lnTo>
                    <a:lnTo>
                      <a:pt x="2717" y="7795"/>
                    </a:lnTo>
                    <a:lnTo>
                      <a:pt x="2533" y="7727"/>
                    </a:lnTo>
                    <a:lnTo>
                      <a:pt x="2354" y="7651"/>
                    </a:lnTo>
                    <a:lnTo>
                      <a:pt x="2179" y="7567"/>
                    </a:lnTo>
                    <a:lnTo>
                      <a:pt x="2009" y="7475"/>
                    </a:lnTo>
                    <a:lnTo>
                      <a:pt x="1843" y="7374"/>
                    </a:lnTo>
                    <a:lnTo>
                      <a:pt x="1685" y="7266"/>
                    </a:lnTo>
                    <a:lnTo>
                      <a:pt x="1531" y="7151"/>
                    </a:lnTo>
                    <a:lnTo>
                      <a:pt x="1382" y="7028"/>
                    </a:lnTo>
                    <a:lnTo>
                      <a:pt x="1240" y="6900"/>
                    </a:lnTo>
                    <a:lnTo>
                      <a:pt x="1104" y="6763"/>
                    </a:lnTo>
                    <a:lnTo>
                      <a:pt x="975" y="6622"/>
                    </a:lnTo>
                    <a:lnTo>
                      <a:pt x="852" y="6474"/>
                    </a:lnTo>
                    <a:lnTo>
                      <a:pt x="737" y="6320"/>
                    </a:lnTo>
                    <a:lnTo>
                      <a:pt x="629" y="6160"/>
                    </a:lnTo>
                    <a:lnTo>
                      <a:pt x="530" y="5994"/>
                    </a:lnTo>
                    <a:lnTo>
                      <a:pt x="436" y="5824"/>
                    </a:lnTo>
                    <a:lnTo>
                      <a:pt x="352" y="5650"/>
                    </a:lnTo>
                    <a:lnTo>
                      <a:pt x="276" y="5470"/>
                    </a:lnTo>
                    <a:lnTo>
                      <a:pt x="208" y="5286"/>
                    </a:lnTo>
                    <a:lnTo>
                      <a:pt x="151" y="5099"/>
                    </a:lnTo>
                    <a:lnTo>
                      <a:pt x="102" y="4907"/>
                    </a:lnTo>
                    <a:lnTo>
                      <a:pt x="62" y="4711"/>
                    </a:lnTo>
                    <a:lnTo>
                      <a:pt x="31" y="4512"/>
                    </a:lnTo>
                    <a:lnTo>
                      <a:pt x="10" y="4311"/>
                    </a:lnTo>
                    <a:lnTo>
                      <a:pt x="0" y="4106"/>
                    </a:lnTo>
                    <a:lnTo>
                      <a:pt x="0" y="4003"/>
                    </a:lnTo>
                    <a:lnTo>
                      <a:pt x="0" y="3899"/>
                    </a:lnTo>
                    <a:lnTo>
                      <a:pt x="10" y="3694"/>
                    </a:lnTo>
                    <a:lnTo>
                      <a:pt x="31" y="3493"/>
                    </a:lnTo>
                    <a:lnTo>
                      <a:pt x="62" y="3294"/>
                    </a:lnTo>
                    <a:lnTo>
                      <a:pt x="102" y="3098"/>
                    </a:lnTo>
                    <a:lnTo>
                      <a:pt x="151" y="2907"/>
                    </a:lnTo>
                    <a:lnTo>
                      <a:pt x="208" y="2719"/>
                    </a:lnTo>
                    <a:lnTo>
                      <a:pt x="276" y="2535"/>
                    </a:lnTo>
                    <a:lnTo>
                      <a:pt x="352" y="2355"/>
                    </a:lnTo>
                    <a:lnTo>
                      <a:pt x="436" y="2181"/>
                    </a:lnTo>
                    <a:lnTo>
                      <a:pt x="530" y="2011"/>
                    </a:lnTo>
                    <a:lnTo>
                      <a:pt x="629" y="1845"/>
                    </a:lnTo>
                    <a:lnTo>
                      <a:pt x="737" y="1685"/>
                    </a:lnTo>
                    <a:lnTo>
                      <a:pt x="852" y="1531"/>
                    </a:lnTo>
                    <a:lnTo>
                      <a:pt x="975" y="1383"/>
                    </a:lnTo>
                    <a:lnTo>
                      <a:pt x="1104" y="1242"/>
                    </a:lnTo>
                    <a:lnTo>
                      <a:pt x="1240" y="1105"/>
                    </a:lnTo>
                    <a:lnTo>
                      <a:pt x="1382" y="977"/>
                    </a:lnTo>
                    <a:lnTo>
                      <a:pt x="1531" y="854"/>
                    </a:lnTo>
                    <a:lnTo>
                      <a:pt x="1685" y="739"/>
                    </a:lnTo>
                    <a:lnTo>
                      <a:pt x="1843" y="631"/>
                    </a:lnTo>
                    <a:lnTo>
                      <a:pt x="2009" y="530"/>
                    </a:lnTo>
                    <a:lnTo>
                      <a:pt x="2179" y="438"/>
                    </a:lnTo>
                    <a:lnTo>
                      <a:pt x="2354" y="354"/>
                    </a:lnTo>
                    <a:lnTo>
                      <a:pt x="2533" y="278"/>
                    </a:lnTo>
                    <a:lnTo>
                      <a:pt x="2717" y="210"/>
                    </a:lnTo>
                    <a:lnTo>
                      <a:pt x="2906" y="151"/>
                    </a:lnTo>
                    <a:lnTo>
                      <a:pt x="3098" y="102"/>
                    </a:lnTo>
                    <a:lnTo>
                      <a:pt x="3292" y="62"/>
                    </a:lnTo>
                    <a:lnTo>
                      <a:pt x="3491" y="32"/>
                    </a:lnTo>
                    <a:lnTo>
                      <a:pt x="3692" y="12"/>
                    </a:lnTo>
                    <a:lnTo>
                      <a:pt x="3898" y="2"/>
                    </a:lnTo>
                    <a:lnTo>
                      <a:pt x="4001" y="0"/>
                    </a:lnTo>
                    <a:lnTo>
                      <a:pt x="4104" y="2"/>
                    </a:lnTo>
                    <a:lnTo>
                      <a:pt x="4309" y="12"/>
                    </a:lnTo>
                    <a:lnTo>
                      <a:pt x="4511" y="32"/>
                    </a:lnTo>
                    <a:lnTo>
                      <a:pt x="4709" y="62"/>
                    </a:lnTo>
                    <a:lnTo>
                      <a:pt x="4905" y="102"/>
                    </a:lnTo>
                    <a:lnTo>
                      <a:pt x="5097" y="151"/>
                    </a:lnTo>
                    <a:lnTo>
                      <a:pt x="5285" y="210"/>
                    </a:lnTo>
                    <a:lnTo>
                      <a:pt x="5468" y="278"/>
                    </a:lnTo>
                    <a:lnTo>
                      <a:pt x="5648" y="354"/>
                    </a:lnTo>
                    <a:lnTo>
                      <a:pt x="5823" y="438"/>
                    </a:lnTo>
                    <a:lnTo>
                      <a:pt x="5994" y="530"/>
                    </a:lnTo>
                    <a:lnTo>
                      <a:pt x="6158" y="631"/>
                    </a:lnTo>
                    <a:lnTo>
                      <a:pt x="6318" y="739"/>
                    </a:lnTo>
                    <a:lnTo>
                      <a:pt x="6472" y="854"/>
                    </a:lnTo>
                    <a:lnTo>
                      <a:pt x="6621" y="977"/>
                    </a:lnTo>
                    <a:lnTo>
                      <a:pt x="6763" y="1105"/>
                    </a:lnTo>
                    <a:lnTo>
                      <a:pt x="6899" y="1242"/>
                    </a:lnTo>
                    <a:lnTo>
                      <a:pt x="7028" y="1383"/>
                    </a:lnTo>
                    <a:lnTo>
                      <a:pt x="7151" y="1531"/>
                    </a:lnTo>
                    <a:lnTo>
                      <a:pt x="7266" y="1685"/>
                    </a:lnTo>
                    <a:lnTo>
                      <a:pt x="7372" y="1845"/>
                    </a:lnTo>
                    <a:lnTo>
                      <a:pt x="7473" y="2011"/>
                    </a:lnTo>
                    <a:lnTo>
                      <a:pt x="7565" y="2181"/>
                    </a:lnTo>
                    <a:lnTo>
                      <a:pt x="7650" y="2355"/>
                    </a:lnTo>
                    <a:lnTo>
                      <a:pt x="7727" y="2535"/>
                    </a:lnTo>
                    <a:lnTo>
                      <a:pt x="7793" y="2719"/>
                    </a:lnTo>
                    <a:lnTo>
                      <a:pt x="7852" y="2907"/>
                    </a:lnTo>
                    <a:lnTo>
                      <a:pt x="7901" y="3098"/>
                    </a:lnTo>
                    <a:lnTo>
                      <a:pt x="7941" y="3294"/>
                    </a:lnTo>
                    <a:lnTo>
                      <a:pt x="7972" y="3493"/>
                    </a:lnTo>
                    <a:lnTo>
                      <a:pt x="7992" y="3694"/>
                    </a:lnTo>
                    <a:lnTo>
                      <a:pt x="8002" y="3899"/>
                    </a:lnTo>
                    <a:lnTo>
                      <a:pt x="8003" y="4003"/>
                    </a:lnTo>
                    <a:close/>
                  </a:path>
                </a:pathLst>
              </a:custGeom>
              <a:solidFill>
                <a:srgbClr val="406A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8">
                <a:extLst>
                  <a:ext uri="{FF2B5EF4-FFF2-40B4-BE49-F238E27FC236}">
                    <a16:creationId xmlns:a16="http://schemas.microsoft.com/office/drawing/2014/main" id="{17708847-2193-E16E-9BA0-7D73975986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45" y="1446"/>
                <a:ext cx="2617" cy="2616"/>
              </a:xfrm>
              <a:custGeom>
                <a:avLst/>
                <a:gdLst>
                  <a:gd name="T0" fmla="*/ 3624 w 7851"/>
                  <a:gd name="T1" fmla="*/ 7839 h 7849"/>
                  <a:gd name="T2" fmla="*/ 3040 w 7851"/>
                  <a:gd name="T3" fmla="*/ 7750 h 7849"/>
                  <a:gd name="T4" fmla="*/ 2487 w 7851"/>
                  <a:gd name="T5" fmla="*/ 7577 h 7849"/>
                  <a:gd name="T6" fmla="*/ 1973 w 7851"/>
                  <a:gd name="T7" fmla="*/ 7329 h 7849"/>
                  <a:gd name="T8" fmla="*/ 1504 w 7851"/>
                  <a:gd name="T9" fmla="*/ 7011 h 7849"/>
                  <a:gd name="T10" fmla="*/ 1084 w 7851"/>
                  <a:gd name="T11" fmla="*/ 6631 h 7849"/>
                  <a:gd name="T12" fmla="*/ 724 w 7851"/>
                  <a:gd name="T13" fmla="*/ 6196 h 7849"/>
                  <a:gd name="T14" fmla="*/ 429 w 7851"/>
                  <a:gd name="T15" fmla="*/ 5710 h 7849"/>
                  <a:gd name="T16" fmla="*/ 206 w 7851"/>
                  <a:gd name="T17" fmla="*/ 5182 h 7849"/>
                  <a:gd name="T18" fmla="*/ 60 w 7851"/>
                  <a:gd name="T19" fmla="*/ 4619 h 7849"/>
                  <a:gd name="T20" fmla="*/ 1 w 7851"/>
                  <a:gd name="T21" fmla="*/ 4025 h 7849"/>
                  <a:gd name="T22" fmla="*/ 11 w 7851"/>
                  <a:gd name="T23" fmla="*/ 3624 h 7849"/>
                  <a:gd name="T24" fmla="*/ 101 w 7851"/>
                  <a:gd name="T25" fmla="*/ 3039 h 7849"/>
                  <a:gd name="T26" fmla="*/ 272 w 7851"/>
                  <a:gd name="T27" fmla="*/ 2487 h 7849"/>
                  <a:gd name="T28" fmla="*/ 520 w 7851"/>
                  <a:gd name="T29" fmla="*/ 1972 h 7849"/>
                  <a:gd name="T30" fmla="*/ 838 w 7851"/>
                  <a:gd name="T31" fmla="*/ 1502 h 7849"/>
                  <a:gd name="T32" fmla="*/ 1218 w 7851"/>
                  <a:gd name="T33" fmla="*/ 1084 h 7849"/>
                  <a:gd name="T34" fmla="*/ 1655 w 7851"/>
                  <a:gd name="T35" fmla="*/ 724 h 7849"/>
                  <a:gd name="T36" fmla="*/ 2140 w 7851"/>
                  <a:gd name="T37" fmla="*/ 429 h 7849"/>
                  <a:gd name="T38" fmla="*/ 2667 w 7851"/>
                  <a:gd name="T39" fmla="*/ 206 h 7849"/>
                  <a:gd name="T40" fmla="*/ 3230 w 7851"/>
                  <a:gd name="T41" fmla="*/ 60 h 7849"/>
                  <a:gd name="T42" fmla="*/ 3824 w 7851"/>
                  <a:gd name="T43" fmla="*/ 0 h 7849"/>
                  <a:gd name="T44" fmla="*/ 4227 w 7851"/>
                  <a:gd name="T45" fmla="*/ 10 h 7849"/>
                  <a:gd name="T46" fmla="*/ 4810 w 7851"/>
                  <a:gd name="T47" fmla="*/ 99 h 7849"/>
                  <a:gd name="T48" fmla="*/ 5364 w 7851"/>
                  <a:gd name="T49" fmla="*/ 272 h 7849"/>
                  <a:gd name="T50" fmla="*/ 5878 w 7851"/>
                  <a:gd name="T51" fmla="*/ 520 h 7849"/>
                  <a:gd name="T52" fmla="*/ 6347 w 7851"/>
                  <a:gd name="T53" fmla="*/ 838 h 7849"/>
                  <a:gd name="T54" fmla="*/ 6765 w 7851"/>
                  <a:gd name="T55" fmla="*/ 1218 h 7849"/>
                  <a:gd name="T56" fmla="*/ 7125 w 7851"/>
                  <a:gd name="T57" fmla="*/ 1653 h 7849"/>
                  <a:gd name="T58" fmla="*/ 7420 w 7851"/>
                  <a:gd name="T59" fmla="*/ 2139 h 7849"/>
                  <a:gd name="T60" fmla="*/ 7643 w 7851"/>
                  <a:gd name="T61" fmla="*/ 2667 h 7849"/>
                  <a:gd name="T62" fmla="*/ 7789 w 7851"/>
                  <a:gd name="T63" fmla="*/ 3230 h 7849"/>
                  <a:gd name="T64" fmla="*/ 7849 w 7851"/>
                  <a:gd name="T65" fmla="*/ 3824 h 7849"/>
                  <a:gd name="T66" fmla="*/ 7839 w 7851"/>
                  <a:gd name="T67" fmla="*/ 4226 h 7849"/>
                  <a:gd name="T68" fmla="*/ 7750 w 7851"/>
                  <a:gd name="T69" fmla="*/ 4810 h 7849"/>
                  <a:gd name="T70" fmla="*/ 7577 w 7851"/>
                  <a:gd name="T71" fmla="*/ 5362 h 7849"/>
                  <a:gd name="T72" fmla="*/ 7330 w 7851"/>
                  <a:gd name="T73" fmla="*/ 5877 h 7849"/>
                  <a:gd name="T74" fmla="*/ 7013 w 7851"/>
                  <a:gd name="T75" fmla="*/ 6347 h 7849"/>
                  <a:gd name="T76" fmla="*/ 6632 w 7851"/>
                  <a:gd name="T77" fmla="*/ 6765 h 7849"/>
                  <a:gd name="T78" fmla="*/ 6196 w 7851"/>
                  <a:gd name="T79" fmla="*/ 7125 h 7849"/>
                  <a:gd name="T80" fmla="*/ 5711 w 7851"/>
                  <a:gd name="T81" fmla="*/ 7420 h 7849"/>
                  <a:gd name="T82" fmla="*/ 5183 w 7851"/>
                  <a:gd name="T83" fmla="*/ 7643 h 7849"/>
                  <a:gd name="T84" fmla="*/ 4619 w 7851"/>
                  <a:gd name="T85" fmla="*/ 7789 h 7849"/>
                  <a:gd name="T86" fmla="*/ 4027 w 7851"/>
                  <a:gd name="T87" fmla="*/ 7849 h 78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851" h="7849">
                    <a:moveTo>
                      <a:pt x="3925" y="7849"/>
                    </a:moveTo>
                    <a:lnTo>
                      <a:pt x="3824" y="7849"/>
                    </a:lnTo>
                    <a:lnTo>
                      <a:pt x="3624" y="7839"/>
                    </a:lnTo>
                    <a:lnTo>
                      <a:pt x="3426" y="7819"/>
                    </a:lnTo>
                    <a:lnTo>
                      <a:pt x="3230" y="7789"/>
                    </a:lnTo>
                    <a:lnTo>
                      <a:pt x="3040" y="7750"/>
                    </a:lnTo>
                    <a:lnTo>
                      <a:pt x="2852" y="7701"/>
                    </a:lnTo>
                    <a:lnTo>
                      <a:pt x="2667" y="7643"/>
                    </a:lnTo>
                    <a:lnTo>
                      <a:pt x="2487" y="7577"/>
                    </a:lnTo>
                    <a:lnTo>
                      <a:pt x="2312" y="7502"/>
                    </a:lnTo>
                    <a:lnTo>
                      <a:pt x="2140" y="7420"/>
                    </a:lnTo>
                    <a:lnTo>
                      <a:pt x="1973" y="7329"/>
                    </a:lnTo>
                    <a:lnTo>
                      <a:pt x="1810" y="7230"/>
                    </a:lnTo>
                    <a:lnTo>
                      <a:pt x="1655" y="7125"/>
                    </a:lnTo>
                    <a:lnTo>
                      <a:pt x="1504" y="7011"/>
                    </a:lnTo>
                    <a:lnTo>
                      <a:pt x="1358" y="6891"/>
                    </a:lnTo>
                    <a:lnTo>
                      <a:pt x="1218" y="6765"/>
                    </a:lnTo>
                    <a:lnTo>
                      <a:pt x="1084" y="6631"/>
                    </a:lnTo>
                    <a:lnTo>
                      <a:pt x="958" y="6492"/>
                    </a:lnTo>
                    <a:lnTo>
                      <a:pt x="838" y="6347"/>
                    </a:lnTo>
                    <a:lnTo>
                      <a:pt x="724" y="6196"/>
                    </a:lnTo>
                    <a:lnTo>
                      <a:pt x="619" y="6039"/>
                    </a:lnTo>
                    <a:lnTo>
                      <a:pt x="520" y="5877"/>
                    </a:lnTo>
                    <a:lnTo>
                      <a:pt x="429" y="5710"/>
                    </a:lnTo>
                    <a:lnTo>
                      <a:pt x="347" y="5539"/>
                    </a:lnTo>
                    <a:lnTo>
                      <a:pt x="272" y="5362"/>
                    </a:lnTo>
                    <a:lnTo>
                      <a:pt x="206" y="5182"/>
                    </a:lnTo>
                    <a:lnTo>
                      <a:pt x="148" y="4997"/>
                    </a:lnTo>
                    <a:lnTo>
                      <a:pt x="101" y="4810"/>
                    </a:lnTo>
                    <a:lnTo>
                      <a:pt x="60" y="4619"/>
                    </a:lnTo>
                    <a:lnTo>
                      <a:pt x="32" y="4424"/>
                    </a:lnTo>
                    <a:lnTo>
                      <a:pt x="11" y="4226"/>
                    </a:lnTo>
                    <a:lnTo>
                      <a:pt x="1" y="4025"/>
                    </a:lnTo>
                    <a:lnTo>
                      <a:pt x="0" y="3925"/>
                    </a:lnTo>
                    <a:lnTo>
                      <a:pt x="1" y="3824"/>
                    </a:lnTo>
                    <a:lnTo>
                      <a:pt x="11" y="3624"/>
                    </a:lnTo>
                    <a:lnTo>
                      <a:pt x="32" y="3425"/>
                    </a:lnTo>
                    <a:lnTo>
                      <a:pt x="60" y="3230"/>
                    </a:lnTo>
                    <a:lnTo>
                      <a:pt x="101" y="3039"/>
                    </a:lnTo>
                    <a:lnTo>
                      <a:pt x="148" y="2852"/>
                    </a:lnTo>
                    <a:lnTo>
                      <a:pt x="206" y="2667"/>
                    </a:lnTo>
                    <a:lnTo>
                      <a:pt x="272" y="2487"/>
                    </a:lnTo>
                    <a:lnTo>
                      <a:pt x="347" y="2310"/>
                    </a:lnTo>
                    <a:lnTo>
                      <a:pt x="429" y="2139"/>
                    </a:lnTo>
                    <a:lnTo>
                      <a:pt x="520" y="1972"/>
                    </a:lnTo>
                    <a:lnTo>
                      <a:pt x="619" y="1810"/>
                    </a:lnTo>
                    <a:lnTo>
                      <a:pt x="724" y="1653"/>
                    </a:lnTo>
                    <a:lnTo>
                      <a:pt x="838" y="1502"/>
                    </a:lnTo>
                    <a:lnTo>
                      <a:pt x="958" y="1357"/>
                    </a:lnTo>
                    <a:lnTo>
                      <a:pt x="1084" y="1218"/>
                    </a:lnTo>
                    <a:lnTo>
                      <a:pt x="1218" y="1084"/>
                    </a:lnTo>
                    <a:lnTo>
                      <a:pt x="1358" y="958"/>
                    </a:lnTo>
                    <a:lnTo>
                      <a:pt x="1504" y="838"/>
                    </a:lnTo>
                    <a:lnTo>
                      <a:pt x="1655" y="724"/>
                    </a:lnTo>
                    <a:lnTo>
                      <a:pt x="1810" y="619"/>
                    </a:lnTo>
                    <a:lnTo>
                      <a:pt x="1973" y="520"/>
                    </a:lnTo>
                    <a:lnTo>
                      <a:pt x="2140" y="429"/>
                    </a:lnTo>
                    <a:lnTo>
                      <a:pt x="2312" y="347"/>
                    </a:lnTo>
                    <a:lnTo>
                      <a:pt x="2487" y="272"/>
                    </a:lnTo>
                    <a:lnTo>
                      <a:pt x="2667" y="206"/>
                    </a:lnTo>
                    <a:lnTo>
                      <a:pt x="2852" y="148"/>
                    </a:lnTo>
                    <a:lnTo>
                      <a:pt x="3040" y="99"/>
                    </a:lnTo>
                    <a:lnTo>
                      <a:pt x="3230" y="60"/>
                    </a:lnTo>
                    <a:lnTo>
                      <a:pt x="3426" y="30"/>
                    </a:lnTo>
                    <a:lnTo>
                      <a:pt x="3624" y="10"/>
                    </a:lnTo>
                    <a:lnTo>
                      <a:pt x="3824" y="0"/>
                    </a:lnTo>
                    <a:lnTo>
                      <a:pt x="3925" y="0"/>
                    </a:lnTo>
                    <a:lnTo>
                      <a:pt x="4027" y="0"/>
                    </a:lnTo>
                    <a:lnTo>
                      <a:pt x="4227" y="10"/>
                    </a:lnTo>
                    <a:lnTo>
                      <a:pt x="4424" y="30"/>
                    </a:lnTo>
                    <a:lnTo>
                      <a:pt x="4619" y="60"/>
                    </a:lnTo>
                    <a:lnTo>
                      <a:pt x="4810" y="99"/>
                    </a:lnTo>
                    <a:lnTo>
                      <a:pt x="4999" y="148"/>
                    </a:lnTo>
                    <a:lnTo>
                      <a:pt x="5183" y="206"/>
                    </a:lnTo>
                    <a:lnTo>
                      <a:pt x="5364" y="272"/>
                    </a:lnTo>
                    <a:lnTo>
                      <a:pt x="5539" y="347"/>
                    </a:lnTo>
                    <a:lnTo>
                      <a:pt x="5711" y="429"/>
                    </a:lnTo>
                    <a:lnTo>
                      <a:pt x="5878" y="520"/>
                    </a:lnTo>
                    <a:lnTo>
                      <a:pt x="6039" y="619"/>
                    </a:lnTo>
                    <a:lnTo>
                      <a:pt x="6196" y="724"/>
                    </a:lnTo>
                    <a:lnTo>
                      <a:pt x="6347" y="838"/>
                    </a:lnTo>
                    <a:lnTo>
                      <a:pt x="6493" y="958"/>
                    </a:lnTo>
                    <a:lnTo>
                      <a:pt x="6632" y="1084"/>
                    </a:lnTo>
                    <a:lnTo>
                      <a:pt x="6765" y="1218"/>
                    </a:lnTo>
                    <a:lnTo>
                      <a:pt x="6892" y="1357"/>
                    </a:lnTo>
                    <a:lnTo>
                      <a:pt x="7013" y="1502"/>
                    </a:lnTo>
                    <a:lnTo>
                      <a:pt x="7125" y="1653"/>
                    </a:lnTo>
                    <a:lnTo>
                      <a:pt x="7232" y="1810"/>
                    </a:lnTo>
                    <a:lnTo>
                      <a:pt x="7330" y="1972"/>
                    </a:lnTo>
                    <a:lnTo>
                      <a:pt x="7420" y="2139"/>
                    </a:lnTo>
                    <a:lnTo>
                      <a:pt x="7504" y="2310"/>
                    </a:lnTo>
                    <a:lnTo>
                      <a:pt x="7577" y="2487"/>
                    </a:lnTo>
                    <a:lnTo>
                      <a:pt x="7643" y="2667"/>
                    </a:lnTo>
                    <a:lnTo>
                      <a:pt x="7701" y="2852"/>
                    </a:lnTo>
                    <a:lnTo>
                      <a:pt x="7750" y="3039"/>
                    </a:lnTo>
                    <a:lnTo>
                      <a:pt x="7789" y="3230"/>
                    </a:lnTo>
                    <a:lnTo>
                      <a:pt x="7819" y="3425"/>
                    </a:lnTo>
                    <a:lnTo>
                      <a:pt x="7839" y="3624"/>
                    </a:lnTo>
                    <a:lnTo>
                      <a:pt x="7849" y="3824"/>
                    </a:lnTo>
                    <a:lnTo>
                      <a:pt x="7851" y="3925"/>
                    </a:lnTo>
                    <a:lnTo>
                      <a:pt x="7849" y="4025"/>
                    </a:lnTo>
                    <a:lnTo>
                      <a:pt x="7839" y="4226"/>
                    </a:lnTo>
                    <a:lnTo>
                      <a:pt x="7819" y="4424"/>
                    </a:lnTo>
                    <a:lnTo>
                      <a:pt x="7789" y="4619"/>
                    </a:lnTo>
                    <a:lnTo>
                      <a:pt x="7750" y="4810"/>
                    </a:lnTo>
                    <a:lnTo>
                      <a:pt x="7701" y="4997"/>
                    </a:lnTo>
                    <a:lnTo>
                      <a:pt x="7643" y="5182"/>
                    </a:lnTo>
                    <a:lnTo>
                      <a:pt x="7577" y="5362"/>
                    </a:lnTo>
                    <a:lnTo>
                      <a:pt x="7504" y="5539"/>
                    </a:lnTo>
                    <a:lnTo>
                      <a:pt x="7420" y="5710"/>
                    </a:lnTo>
                    <a:lnTo>
                      <a:pt x="7330" y="5877"/>
                    </a:lnTo>
                    <a:lnTo>
                      <a:pt x="7232" y="6039"/>
                    </a:lnTo>
                    <a:lnTo>
                      <a:pt x="7125" y="6196"/>
                    </a:lnTo>
                    <a:lnTo>
                      <a:pt x="7013" y="6347"/>
                    </a:lnTo>
                    <a:lnTo>
                      <a:pt x="6892" y="6492"/>
                    </a:lnTo>
                    <a:lnTo>
                      <a:pt x="6765" y="6631"/>
                    </a:lnTo>
                    <a:lnTo>
                      <a:pt x="6632" y="6765"/>
                    </a:lnTo>
                    <a:lnTo>
                      <a:pt x="6493" y="6891"/>
                    </a:lnTo>
                    <a:lnTo>
                      <a:pt x="6347" y="7011"/>
                    </a:lnTo>
                    <a:lnTo>
                      <a:pt x="6196" y="7125"/>
                    </a:lnTo>
                    <a:lnTo>
                      <a:pt x="6039" y="7230"/>
                    </a:lnTo>
                    <a:lnTo>
                      <a:pt x="5878" y="7329"/>
                    </a:lnTo>
                    <a:lnTo>
                      <a:pt x="5711" y="7420"/>
                    </a:lnTo>
                    <a:lnTo>
                      <a:pt x="5539" y="7502"/>
                    </a:lnTo>
                    <a:lnTo>
                      <a:pt x="5364" y="7577"/>
                    </a:lnTo>
                    <a:lnTo>
                      <a:pt x="5183" y="7643"/>
                    </a:lnTo>
                    <a:lnTo>
                      <a:pt x="4999" y="7701"/>
                    </a:lnTo>
                    <a:lnTo>
                      <a:pt x="4810" y="7750"/>
                    </a:lnTo>
                    <a:lnTo>
                      <a:pt x="4619" y="7789"/>
                    </a:lnTo>
                    <a:lnTo>
                      <a:pt x="4424" y="7819"/>
                    </a:lnTo>
                    <a:lnTo>
                      <a:pt x="4227" y="7839"/>
                    </a:lnTo>
                    <a:lnTo>
                      <a:pt x="4027" y="7849"/>
                    </a:lnTo>
                    <a:lnTo>
                      <a:pt x="3925" y="7849"/>
                    </a:lnTo>
                    <a:close/>
                  </a:path>
                </a:pathLst>
              </a:custGeom>
              <a:solidFill>
                <a:srgbClr val="4774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9">
                <a:extLst>
                  <a:ext uri="{FF2B5EF4-FFF2-40B4-BE49-F238E27FC236}">
                    <a16:creationId xmlns:a16="http://schemas.microsoft.com/office/drawing/2014/main" id="{BD9043AD-4662-3905-BA93-EEE0F8D910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19" y="1471"/>
                <a:ext cx="2565" cy="2566"/>
              </a:xfrm>
              <a:custGeom>
                <a:avLst/>
                <a:gdLst>
                  <a:gd name="T0" fmla="*/ 3553 w 7697"/>
                  <a:gd name="T1" fmla="*/ 7685 h 7697"/>
                  <a:gd name="T2" fmla="*/ 2982 w 7697"/>
                  <a:gd name="T3" fmla="*/ 7599 h 7697"/>
                  <a:gd name="T4" fmla="*/ 2439 w 7697"/>
                  <a:gd name="T5" fmla="*/ 7429 h 7697"/>
                  <a:gd name="T6" fmla="*/ 1935 w 7697"/>
                  <a:gd name="T7" fmla="*/ 7187 h 7697"/>
                  <a:gd name="T8" fmla="*/ 1475 w 7697"/>
                  <a:gd name="T9" fmla="*/ 6874 h 7697"/>
                  <a:gd name="T10" fmla="*/ 1065 w 7697"/>
                  <a:gd name="T11" fmla="*/ 6503 h 7697"/>
                  <a:gd name="T12" fmla="*/ 712 w 7697"/>
                  <a:gd name="T13" fmla="*/ 6075 h 7697"/>
                  <a:gd name="T14" fmla="*/ 422 w 7697"/>
                  <a:gd name="T15" fmla="*/ 5598 h 7697"/>
                  <a:gd name="T16" fmla="*/ 203 w 7697"/>
                  <a:gd name="T17" fmla="*/ 5081 h 7697"/>
                  <a:gd name="T18" fmla="*/ 61 w 7697"/>
                  <a:gd name="T19" fmla="*/ 4528 h 7697"/>
                  <a:gd name="T20" fmla="*/ 2 w 7697"/>
                  <a:gd name="T21" fmla="*/ 3948 h 7697"/>
                  <a:gd name="T22" fmla="*/ 12 w 7697"/>
                  <a:gd name="T23" fmla="*/ 3553 h 7697"/>
                  <a:gd name="T24" fmla="*/ 100 w 7697"/>
                  <a:gd name="T25" fmla="*/ 2980 h 7697"/>
                  <a:gd name="T26" fmla="*/ 268 w 7697"/>
                  <a:gd name="T27" fmla="*/ 2439 h 7697"/>
                  <a:gd name="T28" fmla="*/ 512 w 7697"/>
                  <a:gd name="T29" fmla="*/ 1934 h 7697"/>
                  <a:gd name="T30" fmla="*/ 823 w 7697"/>
                  <a:gd name="T31" fmla="*/ 1474 h 7697"/>
                  <a:gd name="T32" fmla="*/ 1196 w 7697"/>
                  <a:gd name="T33" fmla="*/ 1065 h 7697"/>
                  <a:gd name="T34" fmla="*/ 1622 w 7697"/>
                  <a:gd name="T35" fmla="*/ 712 h 7697"/>
                  <a:gd name="T36" fmla="*/ 2099 w 7697"/>
                  <a:gd name="T37" fmla="*/ 422 h 7697"/>
                  <a:gd name="T38" fmla="*/ 2616 w 7697"/>
                  <a:gd name="T39" fmla="*/ 203 h 7697"/>
                  <a:gd name="T40" fmla="*/ 3169 w 7697"/>
                  <a:gd name="T41" fmla="*/ 61 h 7697"/>
                  <a:gd name="T42" fmla="*/ 3749 w 7697"/>
                  <a:gd name="T43" fmla="*/ 2 h 7697"/>
                  <a:gd name="T44" fmla="*/ 4145 w 7697"/>
                  <a:gd name="T45" fmla="*/ 12 h 7697"/>
                  <a:gd name="T46" fmla="*/ 4717 w 7697"/>
                  <a:gd name="T47" fmla="*/ 98 h 7697"/>
                  <a:gd name="T48" fmla="*/ 5259 w 7697"/>
                  <a:gd name="T49" fmla="*/ 268 h 7697"/>
                  <a:gd name="T50" fmla="*/ 5763 w 7697"/>
                  <a:gd name="T51" fmla="*/ 510 h 7697"/>
                  <a:gd name="T52" fmla="*/ 6224 w 7697"/>
                  <a:gd name="T53" fmla="*/ 823 h 7697"/>
                  <a:gd name="T54" fmla="*/ 6634 w 7697"/>
                  <a:gd name="T55" fmla="*/ 1194 h 7697"/>
                  <a:gd name="T56" fmla="*/ 6987 w 7697"/>
                  <a:gd name="T57" fmla="*/ 1622 h 7697"/>
                  <a:gd name="T58" fmla="*/ 7277 w 7697"/>
                  <a:gd name="T59" fmla="*/ 2099 h 7697"/>
                  <a:gd name="T60" fmla="*/ 7495 w 7697"/>
                  <a:gd name="T61" fmla="*/ 2616 h 7697"/>
                  <a:gd name="T62" fmla="*/ 7638 w 7697"/>
                  <a:gd name="T63" fmla="*/ 3169 h 7697"/>
                  <a:gd name="T64" fmla="*/ 7697 w 7697"/>
                  <a:gd name="T65" fmla="*/ 3749 h 7697"/>
                  <a:gd name="T66" fmla="*/ 7687 w 7697"/>
                  <a:gd name="T67" fmla="*/ 4144 h 7697"/>
                  <a:gd name="T68" fmla="*/ 7599 w 7697"/>
                  <a:gd name="T69" fmla="*/ 4717 h 7697"/>
                  <a:gd name="T70" fmla="*/ 7431 w 7697"/>
                  <a:gd name="T71" fmla="*/ 5258 h 7697"/>
                  <a:gd name="T72" fmla="*/ 7187 w 7697"/>
                  <a:gd name="T73" fmla="*/ 5763 h 7697"/>
                  <a:gd name="T74" fmla="*/ 6876 w 7697"/>
                  <a:gd name="T75" fmla="*/ 6223 h 7697"/>
                  <a:gd name="T76" fmla="*/ 6503 w 7697"/>
                  <a:gd name="T77" fmla="*/ 6632 h 7697"/>
                  <a:gd name="T78" fmla="*/ 6075 w 7697"/>
                  <a:gd name="T79" fmla="*/ 6985 h 7697"/>
                  <a:gd name="T80" fmla="*/ 5600 w 7697"/>
                  <a:gd name="T81" fmla="*/ 7275 h 7697"/>
                  <a:gd name="T82" fmla="*/ 5082 w 7697"/>
                  <a:gd name="T83" fmla="*/ 7495 h 7697"/>
                  <a:gd name="T84" fmla="*/ 4530 w 7697"/>
                  <a:gd name="T85" fmla="*/ 7636 h 7697"/>
                  <a:gd name="T86" fmla="*/ 3948 w 7697"/>
                  <a:gd name="T87" fmla="*/ 7695 h 7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697" h="7697">
                    <a:moveTo>
                      <a:pt x="3849" y="7697"/>
                    </a:moveTo>
                    <a:lnTo>
                      <a:pt x="3749" y="7695"/>
                    </a:lnTo>
                    <a:lnTo>
                      <a:pt x="3553" y="7685"/>
                    </a:lnTo>
                    <a:lnTo>
                      <a:pt x="3359" y="7667"/>
                    </a:lnTo>
                    <a:lnTo>
                      <a:pt x="3169" y="7636"/>
                    </a:lnTo>
                    <a:lnTo>
                      <a:pt x="2982" y="7599"/>
                    </a:lnTo>
                    <a:lnTo>
                      <a:pt x="2797" y="7551"/>
                    </a:lnTo>
                    <a:lnTo>
                      <a:pt x="2616" y="7495"/>
                    </a:lnTo>
                    <a:lnTo>
                      <a:pt x="2439" y="7429"/>
                    </a:lnTo>
                    <a:lnTo>
                      <a:pt x="2267" y="7357"/>
                    </a:lnTo>
                    <a:lnTo>
                      <a:pt x="2099" y="7275"/>
                    </a:lnTo>
                    <a:lnTo>
                      <a:pt x="1935" y="7187"/>
                    </a:lnTo>
                    <a:lnTo>
                      <a:pt x="1776" y="7090"/>
                    </a:lnTo>
                    <a:lnTo>
                      <a:pt x="1622" y="6985"/>
                    </a:lnTo>
                    <a:lnTo>
                      <a:pt x="1475" y="6874"/>
                    </a:lnTo>
                    <a:lnTo>
                      <a:pt x="1333" y="6758"/>
                    </a:lnTo>
                    <a:lnTo>
                      <a:pt x="1196" y="6632"/>
                    </a:lnTo>
                    <a:lnTo>
                      <a:pt x="1065" y="6503"/>
                    </a:lnTo>
                    <a:lnTo>
                      <a:pt x="941" y="6366"/>
                    </a:lnTo>
                    <a:lnTo>
                      <a:pt x="823" y="6223"/>
                    </a:lnTo>
                    <a:lnTo>
                      <a:pt x="712" y="6075"/>
                    </a:lnTo>
                    <a:lnTo>
                      <a:pt x="608" y="5921"/>
                    </a:lnTo>
                    <a:lnTo>
                      <a:pt x="512" y="5763"/>
                    </a:lnTo>
                    <a:lnTo>
                      <a:pt x="422" y="5598"/>
                    </a:lnTo>
                    <a:lnTo>
                      <a:pt x="342" y="5431"/>
                    </a:lnTo>
                    <a:lnTo>
                      <a:pt x="268" y="5258"/>
                    </a:lnTo>
                    <a:lnTo>
                      <a:pt x="203" y="5081"/>
                    </a:lnTo>
                    <a:lnTo>
                      <a:pt x="147" y="4901"/>
                    </a:lnTo>
                    <a:lnTo>
                      <a:pt x="100" y="4717"/>
                    </a:lnTo>
                    <a:lnTo>
                      <a:pt x="61" y="4528"/>
                    </a:lnTo>
                    <a:lnTo>
                      <a:pt x="32" y="4338"/>
                    </a:lnTo>
                    <a:lnTo>
                      <a:pt x="12" y="4144"/>
                    </a:lnTo>
                    <a:lnTo>
                      <a:pt x="2" y="3948"/>
                    </a:lnTo>
                    <a:lnTo>
                      <a:pt x="0" y="3849"/>
                    </a:lnTo>
                    <a:lnTo>
                      <a:pt x="2" y="3749"/>
                    </a:lnTo>
                    <a:lnTo>
                      <a:pt x="12" y="3553"/>
                    </a:lnTo>
                    <a:lnTo>
                      <a:pt x="32" y="3359"/>
                    </a:lnTo>
                    <a:lnTo>
                      <a:pt x="61" y="3169"/>
                    </a:lnTo>
                    <a:lnTo>
                      <a:pt x="100" y="2980"/>
                    </a:lnTo>
                    <a:lnTo>
                      <a:pt x="147" y="2796"/>
                    </a:lnTo>
                    <a:lnTo>
                      <a:pt x="203" y="2616"/>
                    </a:lnTo>
                    <a:lnTo>
                      <a:pt x="268" y="2439"/>
                    </a:lnTo>
                    <a:lnTo>
                      <a:pt x="342" y="2266"/>
                    </a:lnTo>
                    <a:lnTo>
                      <a:pt x="422" y="2099"/>
                    </a:lnTo>
                    <a:lnTo>
                      <a:pt x="512" y="1934"/>
                    </a:lnTo>
                    <a:lnTo>
                      <a:pt x="608" y="1776"/>
                    </a:lnTo>
                    <a:lnTo>
                      <a:pt x="712" y="1622"/>
                    </a:lnTo>
                    <a:lnTo>
                      <a:pt x="823" y="1474"/>
                    </a:lnTo>
                    <a:lnTo>
                      <a:pt x="941" y="1331"/>
                    </a:lnTo>
                    <a:lnTo>
                      <a:pt x="1065" y="1194"/>
                    </a:lnTo>
                    <a:lnTo>
                      <a:pt x="1196" y="1065"/>
                    </a:lnTo>
                    <a:lnTo>
                      <a:pt x="1333" y="939"/>
                    </a:lnTo>
                    <a:lnTo>
                      <a:pt x="1475" y="823"/>
                    </a:lnTo>
                    <a:lnTo>
                      <a:pt x="1622" y="712"/>
                    </a:lnTo>
                    <a:lnTo>
                      <a:pt x="1776" y="607"/>
                    </a:lnTo>
                    <a:lnTo>
                      <a:pt x="1935" y="510"/>
                    </a:lnTo>
                    <a:lnTo>
                      <a:pt x="2099" y="422"/>
                    </a:lnTo>
                    <a:lnTo>
                      <a:pt x="2267" y="340"/>
                    </a:lnTo>
                    <a:lnTo>
                      <a:pt x="2439" y="268"/>
                    </a:lnTo>
                    <a:lnTo>
                      <a:pt x="2616" y="203"/>
                    </a:lnTo>
                    <a:lnTo>
                      <a:pt x="2797" y="146"/>
                    </a:lnTo>
                    <a:lnTo>
                      <a:pt x="2982" y="98"/>
                    </a:lnTo>
                    <a:lnTo>
                      <a:pt x="3169" y="61"/>
                    </a:lnTo>
                    <a:lnTo>
                      <a:pt x="3359" y="31"/>
                    </a:lnTo>
                    <a:lnTo>
                      <a:pt x="3553" y="12"/>
                    </a:lnTo>
                    <a:lnTo>
                      <a:pt x="3749" y="2"/>
                    </a:lnTo>
                    <a:lnTo>
                      <a:pt x="3849" y="0"/>
                    </a:lnTo>
                    <a:lnTo>
                      <a:pt x="3948" y="2"/>
                    </a:lnTo>
                    <a:lnTo>
                      <a:pt x="4145" y="12"/>
                    </a:lnTo>
                    <a:lnTo>
                      <a:pt x="4338" y="31"/>
                    </a:lnTo>
                    <a:lnTo>
                      <a:pt x="4530" y="61"/>
                    </a:lnTo>
                    <a:lnTo>
                      <a:pt x="4717" y="98"/>
                    </a:lnTo>
                    <a:lnTo>
                      <a:pt x="4902" y="146"/>
                    </a:lnTo>
                    <a:lnTo>
                      <a:pt x="5082" y="203"/>
                    </a:lnTo>
                    <a:lnTo>
                      <a:pt x="5259" y="268"/>
                    </a:lnTo>
                    <a:lnTo>
                      <a:pt x="5432" y="340"/>
                    </a:lnTo>
                    <a:lnTo>
                      <a:pt x="5600" y="422"/>
                    </a:lnTo>
                    <a:lnTo>
                      <a:pt x="5763" y="510"/>
                    </a:lnTo>
                    <a:lnTo>
                      <a:pt x="5923" y="607"/>
                    </a:lnTo>
                    <a:lnTo>
                      <a:pt x="6075" y="712"/>
                    </a:lnTo>
                    <a:lnTo>
                      <a:pt x="6224" y="823"/>
                    </a:lnTo>
                    <a:lnTo>
                      <a:pt x="6366" y="939"/>
                    </a:lnTo>
                    <a:lnTo>
                      <a:pt x="6503" y="1065"/>
                    </a:lnTo>
                    <a:lnTo>
                      <a:pt x="6634" y="1194"/>
                    </a:lnTo>
                    <a:lnTo>
                      <a:pt x="6758" y="1331"/>
                    </a:lnTo>
                    <a:lnTo>
                      <a:pt x="6876" y="1474"/>
                    </a:lnTo>
                    <a:lnTo>
                      <a:pt x="6987" y="1622"/>
                    </a:lnTo>
                    <a:lnTo>
                      <a:pt x="7091" y="1776"/>
                    </a:lnTo>
                    <a:lnTo>
                      <a:pt x="7187" y="1934"/>
                    </a:lnTo>
                    <a:lnTo>
                      <a:pt x="7277" y="2099"/>
                    </a:lnTo>
                    <a:lnTo>
                      <a:pt x="7357" y="2266"/>
                    </a:lnTo>
                    <a:lnTo>
                      <a:pt x="7431" y="2439"/>
                    </a:lnTo>
                    <a:lnTo>
                      <a:pt x="7495" y="2616"/>
                    </a:lnTo>
                    <a:lnTo>
                      <a:pt x="7552" y="2796"/>
                    </a:lnTo>
                    <a:lnTo>
                      <a:pt x="7599" y="2980"/>
                    </a:lnTo>
                    <a:lnTo>
                      <a:pt x="7638" y="3169"/>
                    </a:lnTo>
                    <a:lnTo>
                      <a:pt x="7667" y="3359"/>
                    </a:lnTo>
                    <a:lnTo>
                      <a:pt x="7687" y="3553"/>
                    </a:lnTo>
                    <a:lnTo>
                      <a:pt x="7697" y="3749"/>
                    </a:lnTo>
                    <a:lnTo>
                      <a:pt x="7697" y="3849"/>
                    </a:lnTo>
                    <a:lnTo>
                      <a:pt x="7697" y="3948"/>
                    </a:lnTo>
                    <a:lnTo>
                      <a:pt x="7687" y="4144"/>
                    </a:lnTo>
                    <a:lnTo>
                      <a:pt x="7667" y="4338"/>
                    </a:lnTo>
                    <a:lnTo>
                      <a:pt x="7638" y="4528"/>
                    </a:lnTo>
                    <a:lnTo>
                      <a:pt x="7599" y="4717"/>
                    </a:lnTo>
                    <a:lnTo>
                      <a:pt x="7552" y="4901"/>
                    </a:lnTo>
                    <a:lnTo>
                      <a:pt x="7495" y="5081"/>
                    </a:lnTo>
                    <a:lnTo>
                      <a:pt x="7431" y="5258"/>
                    </a:lnTo>
                    <a:lnTo>
                      <a:pt x="7357" y="5431"/>
                    </a:lnTo>
                    <a:lnTo>
                      <a:pt x="7277" y="5598"/>
                    </a:lnTo>
                    <a:lnTo>
                      <a:pt x="7187" y="5763"/>
                    </a:lnTo>
                    <a:lnTo>
                      <a:pt x="7091" y="5921"/>
                    </a:lnTo>
                    <a:lnTo>
                      <a:pt x="6987" y="6075"/>
                    </a:lnTo>
                    <a:lnTo>
                      <a:pt x="6876" y="6223"/>
                    </a:lnTo>
                    <a:lnTo>
                      <a:pt x="6758" y="6366"/>
                    </a:lnTo>
                    <a:lnTo>
                      <a:pt x="6634" y="6503"/>
                    </a:lnTo>
                    <a:lnTo>
                      <a:pt x="6503" y="6632"/>
                    </a:lnTo>
                    <a:lnTo>
                      <a:pt x="6366" y="6758"/>
                    </a:lnTo>
                    <a:lnTo>
                      <a:pt x="6224" y="6874"/>
                    </a:lnTo>
                    <a:lnTo>
                      <a:pt x="6075" y="6985"/>
                    </a:lnTo>
                    <a:lnTo>
                      <a:pt x="5923" y="7090"/>
                    </a:lnTo>
                    <a:lnTo>
                      <a:pt x="5763" y="7187"/>
                    </a:lnTo>
                    <a:lnTo>
                      <a:pt x="5600" y="7275"/>
                    </a:lnTo>
                    <a:lnTo>
                      <a:pt x="5432" y="7357"/>
                    </a:lnTo>
                    <a:lnTo>
                      <a:pt x="5259" y="7429"/>
                    </a:lnTo>
                    <a:lnTo>
                      <a:pt x="5082" y="7495"/>
                    </a:lnTo>
                    <a:lnTo>
                      <a:pt x="4902" y="7551"/>
                    </a:lnTo>
                    <a:lnTo>
                      <a:pt x="4717" y="7599"/>
                    </a:lnTo>
                    <a:lnTo>
                      <a:pt x="4530" y="7636"/>
                    </a:lnTo>
                    <a:lnTo>
                      <a:pt x="4338" y="7667"/>
                    </a:lnTo>
                    <a:lnTo>
                      <a:pt x="4145" y="7685"/>
                    </a:lnTo>
                    <a:lnTo>
                      <a:pt x="3948" y="7695"/>
                    </a:lnTo>
                    <a:lnTo>
                      <a:pt x="3849" y="7697"/>
                    </a:lnTo>
                    <a:close/>
                  </a:path>
                </a:pathLst>
              </a:custGeom>
              <a:solidFill>
                <a:srgbClr val="3A5F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10">
                <a:extLst>
                  <a:ext uri="{FF2B5EF4-FFF2-40B4-BE49-F238E27FC236}">
                    <a16:creationId xmlns:a16="http://schemas.microsoft.com/office/drawing/2014/main" id="{192514C9-48D1-7EAA-8BE6-3BAF01ACB3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8" y="1522"/>
                <a:ext cx="2463" cy="2463"/>
              </a:xfrm>
              <a:custGeom>
                <a:avLst/>
                <a:gdLst>
                  <a:gd name="T0" fmla="*/ 3411 w 7390"/>
                  <a:gd name="T1" fmla="*/ 7379 h 7389"/>
                  <a:gd name="T2" fmla="*/ 2862 w 7390"/>
                  <a:gd name="T3" fmla="*/ 7295 h 7389"/>
                  <a:gd name="T4" fmla="*/ 2342 w 7390"/>
                  <a:gd name="T5" fmla="*/ 7132 h 7389"/>
                  <a:gd name="T6" fmla="*/ 1857 w 7390"/>
                  <a:gd name="T7" fmla="*/ 6899 h 7389"/>
                  <a:gd name="T8" fmla="*/ 1415 w 7390"/>
                  <a:gd name="T9" fmla="*/ 6601 h 7389"/>
                  <a:gd name="T10" fmla="*/ 1022 w 7390"/>
                  <a:gd name="T11" fmla="*/ 6242 h 7389"/>
                  <a:gd name="T12" fmla="*/ 683 w 7390"/>
                  <a:gd name="T13" fmla="*/ 5832 h 7389"/>
                  <a:gd name="T14" fmla="*/ 405 w 7390"/>
                  <a:gd name="T15" fmla="*/ 5375 h 7389"/>
                  <a:gd name="T16" fmla="*/ 195 w 7390"/>
                  <a:gd name="T17" fmla="*/ 4878 h 7389"/>
                  <a:gd name="T18" fmla="*/ 58 w 7390"/>
                  <a:gd name="T19" fmla="*/ 4348 h 7389"/>
                  <a:gd name="T20" fmla="*/ 2 w 7390"/>
                  <a:gd name="T21" fmla="*/ 3790 h 7389"/>
                  <a:gd name="T22" fmla="*/ 10 w 7390"/>
                  <a:gd name="T23" fmla="*/ 3411 h 7389"/>
                  <a:gd name="T24" fmla="*/ 95 w 7390"/>
                  <a:gd name="T25" fmla="*/ 2861 h 7389"/>
                  <a:gd name="T26" fmla="*/ 257 w 7390"/>
                  <a:gd name="T27" fmla="*/ 2341 h 7389"/>
                  <a:gd name="T28" fmla="*/ 490 w 7390"/>
                  <a:gd name="T29" fmla="*/ 1857 h 7389"/>
                  <a:gd name="T30" fmla="*/ 790 w 7390"/>
                  <a:gd name="T31" fmla="*/ 1415 h 7389"/>
                  <a:gd name="T32" fmla="*/ 1147 w 7390"/>
                  <a:gd name="T33" fmla="*/ 1021 h 7389"/>
                  <a:gd name="T34" fmla="*/ 1557 w 7390"/>
                  <a:gd name="T35" fmla="*/ 683 h 7389"/>
                  <a:gd name="T36" fmla="*/ 2014 w 7390"/>
                  <a:gd name="T37" fmla="*/ 405 h 7389"/>
                  <a:gd name="T38" fmla="*/ 2511 w 7390"/>
                  <a:gd name="T39" fmla="*/ 195 h 7389"/>
                  <a:gd name="T40" fmla="*/ 3042 w 7390"/>
                  <a:gd name="T41" fmla="*/ 58 h 7389"/>
                  <a:gd name="T42" fmla="*/ 3600 w 7390"/>
                  <a:gd name="T43" fmla="*/ 0 h 7389"/>
                  <a:gd name="T44" fmla="*/ 3980 w 7390"/>
                  <a:gd name="T45" fmla="*/ 10 h 7389"/>
                  <a:gd name="T46" fmla="*/ 4529 w 7390"/>
                  <a:gd name="T47" fmla="*/ 94 h 7389"/>
                  <a:gd name="T48" fmla="*/ 5049 w 7390"/>
                  <a:gd name="T49" fmla="*/ 257 h 7389"/>
                  <a:gd name="T50" fmla="*/ 5532 w 7390"/>
                  <a:gd name="T51" fmla="*/ 490 h 7389"/>
                  <a:gd name="T52" fmla="*/ 5975 w 7390"/>
                  <a:gd name="T53" fmla="*/ 788 h 7389"/>
                  <a:gd name="T54" fmla="*/ 6369 w 7390"/>
                  <a:gd name="T55" fmla="*/ 1147 h 7389"/>
                  <a:gd name="T56" fmla="*/ 6708 w 7390"/>
                  <a:gd name="T57" fmla="*/ 1557 h 7389"/>
                  <a:gd name="T58" fmla="*/ 6986 w 7390"/>
                  <a:gd name="T59" fmla="*/ 2014 h 7389"/>
                  <a:gd name="T60" fmla="*/ 7196 w 7390"/>
                  <a:gd name="T61" fmla="*/ 2511 h 7389"/>
                  <a:gd name="T62" fmla="*/ 7333 w 7390"/>
                  <a:gd name="T63" fmla="*/ 3041 h 7389"/>
                  <a:gd name="T64" fmla="*/ 7389 w 7390"/>
                  <a:gd name="T65" fmla="*/ 3599 h 7389"/>
                  <a:gd name="T66" fmla="*/ 7379 w 7390"/>
                  <a:gd name="T67" fmla="*/ 3978 h 7389"/>
                  <a:gd name="T68" fmla="*/ 7295 w 7390"/>
                  <a:gd name="T69" fmla="*/ 4528 h 7389"/>
                  <a:gd name="T70" fmla="*/ 7134 w 7390"/>
                  <a:gd name="T71" fmla="*/ 5048 h 7389"/>
                  <a:gd name="T72" fmla="*/ 6899 w 7390"/>
                  <a:gd name="T73" fmla="*/ 5532 h 7389"/>
                  <a:gd name="T74" fmla="*/ 6601 w 7390"/>
                  <a:gd name="T75" fmla="*/ 5974 h 7389"/>
                  <a:gd name="T76" fmla="*/ 6243 w 7390"/>
                  <a:gd name="T77" fmla="*/ 6368 h 7389"/>
                  <a:gd name="T78" fmla="*/ 5832 w 7390"/>
                  <a:gd name="T79" fmla="*/ 6707 h 7389"/>
                  <a:gd name="T80" fmla="*/ 5375 w 7390"/>
                  <a:gd name="T81" fmla="*/ 6984 h 7389"/>
                  <a:gd name="T82" fmla="*/ 4879 w 7390"/>
                  <a:gd name="T83" fmla="*/ 7194 h 7389"/>
                  <a:gd name="T84" fmla="*/ 4349 w 7390"/>
                  <a:gd name="T85" fmla="*/ 7331 h 7389"/>
                  <a:gd name="T86" fmla="*/ 3791 w 7390"/>
                  <a:gd name="T87" fmla="*/ 7389 h 7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390" h="7389">
                    <a:moveTo>
                      <a:pt x="3695" y="7389"/>
                    </a:moveTo>
                    <a:lnTo>
                      <a:pt x="3600" y="7389"/>
                    </a:lnTo>
                    <a:lnTo>
                      <a:pt x="3411" y="7379"/>
                    </a:lnTo>
                    <a:lnTo>
                      <a:pt x="3225" y="7360"/>
                    </a:lnTo>
                    <a:lnTo>
                      <a:pt x="3042" y="7331"/>
                    </a:lnTo>
                    <a:lnTo>
                      <a:pt x="2862" y="7295"/>
                    </a:lnTo>
                    <a:lnTo>
                      <a:pt x="2685" y="7249"/>
                    </a:lnTo>
                    <a:lnTo>
                      <a:pt x="2511" y="7194"/>
                    </a:lnTo>
                    <a:lnTo>
                      <a:pt x="2342" y="7132"/>
                    </a:lnTo>
                    <a:lnTo>
                      <a:pt x="2177" y="7063"/>
                    </a:lnTo>
                    <a:lnTo>
                      <a:pt x="2014" y="6984"/>
                    </a:lnTo>
                    <a:lnTo>
                      <a:pt x="1857" y="6899"/>
                    </a:lnTo>
                    <a:lnTo>
                      <a:pt x="1706" y="6807"/>
                    </a:lnTo>
                    <a:lnTo>
                      <a:pt x="1557" y="6707"/>
                    </a:lnTo>
                    <a:lnTo>
                      <a:pt x="1415" y="6601"/>
                    </a:lnTo>
                    <a:lnTo>
                      <a:pt x="1278" y="6487"/>
                    </a:lnTo>
                    <a:lnTo>
                      <a:pt x="1147" y="6368"/>
                    </a:lnTo>
                    <a:lnTo>
                      <a:pt x="1022" y="6242"/>
                    </a:lnTo>
                    <a:lnTo>
                      <a:pt x="902" y="6111"/>
                    </a:lnTo>
                    <a:lnTo>
                      <a:pt x="790" y="5974"/>
                    </a:lnTo>
                    <a:lnTo>
                      <a:pt x="683" y="5832"/>
                    </a:lnTo>
                    <a:lnTo>
                      <a:pt x="584" y="5685"/>
                    </a:lnTo>
                    <a:lnTo>
                      <a:pt x="490" y="5532"/>
                    </a:lnTo>
                    <a:lnTo>
                      <a:pt x="405" y="5375"/>
                    </a:lnTo>
                    <a:lnTo>
                      <a:pt x="327" y="5214"/>
                    </a:lnTo>
                    <a:lnTo>
                      <a:pt x="257" y="5048"/>
                    </a:lnTo>
                    <a:lnTo>
                      <a:pt x="195" y="4878"/>
                    </a:lnTo>
                    <a:lnTo>
                      <a:pt x="140" y="4706"/>
                    </a:lnTo>
                    <a:lnTo>
                      <a:pt x="95" y="4528"/>
                    </a:lnTo>
                    <a:lnTo>
                      <a:pt x="58" y="4348"/>
                    </a:lnTo>
                    <a:lnTo>
                      <a:pt x="31" y="4164"/>
                    </a:lnTo>
                    <a:lnTo>
                      <a:pt x="10" y="3978"/>
                    </a:lnTo>
                    <a:lnTo>
                      <a:pt x="2" y="3790"/>
                    </a:lnTo>
                    <a:lnTo>
                      <a:pt x="0" y="3695"/>
                    </a:lnTo>
                    <a:lnTo>
                      <a:pt x="2" y="3599"/>
                    </a:lnTo>
                    <a:lnTo>
                      <a:pt x="10" y="3411"/>
                    </a:lnTo>
                    <a:lnTo>
                      <a:pt x="31" y="3225"/>
                    </a:lnTo>
                    <a:lnTo>
                      <a:pt x="58" y="3041"/>
                    </a:lnTo>
                    <a:lnTo>
                      <a:pt x="95" y="2861"/>
                    </a:lnTo>
                    <a:lnTo>
                      <a:pt x="140" y="2683"/>
                    </a:lnTo>
                    <a:lnTo>
                      <a:pt x="195" y="2511"/>
                    </a:lnTo>
                    <a:lnTo>
                      <a:pt x="257" y="2341"/>
                    </a:lnTo>
                    <a:lnTo>
                      <a:pt x="327" y="2175"/>
                    </a:lnTo>
                    <a:lnTo>
                      <a:pt x="405" y="2014"/>
                    </a:lnTo>
                    <a:lnTo>
                      <a:pt x="490" y="1857"/>
                    </a:lnTo>
                    <a:lnTo>
                      <a:pt x="584" y="1704"/>
                    </a:lnTo>
                    <a:lnTo>
                      <a:pt x="683" y="1557"/>
                    </a:lnTo>
                    <a:lnTo>
                      <a:pt x="790" y="1415"/>
                    </a:lnTo>
                    <a:lnTo>
                      <a:pt x="902" y="1278"/>
                    </a:lnTo>
                    <a:lnTo>
                      <a:pt x="1022" y="1147"/>
                    </a:lnTo>
                    <a:lnTo>
                      <a:pt x="1147" y="1021"/>
                    </a:lnTo>
                    <a:lnTo>
                      <a:pt x="1278" y="902"/>
                    </a:lnTo>
                    <a:lnTo>
                      <a:pt x="1415" y="788"/>
                    </a:lnTo>
                    <a:lnTo>
                      <a:pt x="1557" y="683"/>
                    </a:lnTo>
                    <a:lnTo>
                      <a:pt x="1706" y="582"/>
                    </a:lnTo>
                    <a:lnTo>
                      <a:pt x="1857" y="490"/>
                    </a:lnTo>
                    <a:lnTo>
                      <a:pt x="2014" y="405"/>
                    </a:lnTo>
                    <a:lnTo>
                      <a:pt x="2175" y="327"/>
                    </a:lnTo>
                    <a:lnTo>
                      <a:pt x="2342" y="257"/>
                    </a:lnTo>
                    <a:lnTo>
                      <a:pt x="2511" y="195"/>
                    </a:lnTo>
                    <a:lnTo>
                      <a:pt x="2685" y="140"/>
                    </a:lnTo>
                    <a:lnTo>
                      <a:pt x="2862" y="94"/>
                    </a:lnTo>
                    <a:lnTo>
                      <a:pt x="3042" y="58"/>
                    </a:lnTo>
                    <a:lnTo>
                      <a:pt x="3225" y="29"/>
                    </a:lnTo>
                    <a:lnTo>
                      <a:pt x="3411" y="10"/>
                    </a:lnTo>
                    <a:lnTo>
                      <a:pt x="3600" y="0"/>
                    </a:lnTo>
                    <a:lnTo>
                      <a:pt x="3695" y="0"/>
                    </a:lnTo>
                    <a:lnTo>
                      <a:pt x="3791" y="0"/>
                    </a:lnTo>
                    <a:lnTo>
                      <a:pt x="3980" y="10"/>
                    </a:lnTo>
                    <a:lnTo>
                      <a:pt x="4166" y="29"/>
                    </a:lnTo>
                    <a:lnTo>
                      <a:pt x="4349" y="58"/>
                    </a:lnTo>
                    <a:lnTo>
                      <a:pt x="4529" y="94"/>
                    </a:lnTo>
                    <a:lnTo>
                      <a:pt x="4706" y="140"/>
                    </a:lnTo>
                    <a:lnTo>
                      <a:pt x="4879" y="195"/>
                    </a:lnTo>
                    <a:lnTo>
                      <a:pt x="5049" y="257"/>
                    </a:lnTo>
                    <a:lnTo>
                      <a:pt x="5214" y="327"/>
                    </a:lnTo>
                    <a:lnTo>
                      <a:pt x="5375" y="405"/>
                    </a:lnTo>
                    <a:lnTo>
                      <a:pt x="5532" y="490"/>
                    </a:lnTo>
                    <a:lnTo>
                      <a:pt x="5685" y="582"/>
                    </a:lnTo>
                    <a:lnTo>
                      <a:pt x="5833" y="683"/>
                    </a:lnTo>
                    <a:lnTo>
                      <a:pt x="5975" y="788"/>
                    </a:lnTo>
                    <a:lnTo>
                      <a:pt x="6111" y="902"/>
                    </a:lnTo>
                    <a:lnTo>
                      <a:pt x="6244" y="1021"/>
                    </a:lnTo>
                    <a:lnTo>
                      <a:pt x="6369" y="1147"/>
                    </a:lnTo>
                    <a:lnTo>
                      <a:pt x="6487" y="1278"/>
                    </a:lnTo>
                    <a:lnTo>
                      <a:pt x="6601" y="1415"/>
                    </a:lnTo>
                    <a:lnTo>
                      <a:pt x="6708" y="1557"/>
                    </a:lnTo>
                    <a:lnTo>
                      <a:pt x="6807" y="1704"/>
                    </a:lnTo>
                    <a:lnTo>
                      <a:pt x="6899" y="1857"/>
                    </a:lnTo>
                    <a:lnTo>
                      <a:pt x="6986" y="2014"/>
                    </a:lnTo>
                    <a:lnTo>
                      <a:pt x="7063" y="2175"/>
                    </a:lnTo>
                    <a:lnTo>
                      <a:pt x="7134" y="2341"/>
                    </a:lnTo>
                    <a:lnTo>
                      <a:pt x="7196" y="2511"/>
                    </a:lnTo>
                    <a:lnTo>
                      <a:pt x="7249" y="2683"/>
                    </a:lnTo>
                    <a:lnTo>
                      <a:pt x="7295" y="2861"/>
                    </a:lnTo>
                    <a:lnTo>
                      <a:pt x="7333" y="3041"/>
                    </a:lnTo>
                    <a:lnTo>
                      <a:pt x="7360" y="3225"/>
                    </a:lnTo>
                    <a:lnTo>
                      <a:pt x="7379" y="3411"/>
                    </a:lnTo>
                    <a:lnTo>
                      <a:pt x="7389" y="3599"/>
                    </a:lnTo>
                    <a:lnTo>
                      <a:pt x="7390" y="3695"/>
                    </a:lnTo>
                    <a:lnTo>
                      <a:pt x="7389" y="3790"/>
                    </a:lnTo>
                    <a:lnTo>
                      <a:pt x="7379" y="3978"/>
                    </a:lnTo>
                    <a:lnTo>
                      <a:pt x="7360" y="4164"/>
                    </a:lnTo>
                    <a:lnTo>
                      <a:pt x="7333" y="4348"/>
                    </a:lnTo>
                    <a:lnTo>
                      <a:pt x="7295" y="4528"/>
                    </a:lnTo>
                    <a:lnTo>
                      <a:pt x="7249" y="4706"/>
                    </a:lnTo>
                    <a:lnTo>
                      <a:pt x="7196" y="4878"/>
                    </a:lnTo>
                    <a:lnTo>
                      <a:pt x="7134" y="5048"/>
                    </a:lnTo>
                    <a:lnTo>
                      <a:pt x="7063" y="5214"/>
                    </a:lnTo>
                    <a:lnTo>
                      <a:pt x="6986" y="5375"/>
                    </a:lnTo>
                    <a:lnTo>
                      <a:pt x="6899" y="5532"/>
                    </a:lnTo>
                    <a:lnTo>
                      <a:pt x="6807" y="5685"/>
                    </a:lnTo>
                    <a:lnTo>
                      <a:pt x="6708" y="5832"/>
                    </a:lnTo>
                    <a:lnTo>
                      <a:pt x="6601" y="5974"/>
                    </a:lnTo>
                    <a:lnTo>
                      <a:pt x="6487" y="6111"/>
                    </a:lnTo>
                    <a:lnTo>
                      <a:pt x="6369" y="6242"/>
                    </a:lnTo>
                    <a:lnTo>
                      <a:pt x="6243" y="6368"/>
                    </a:lnTo>
                    <a:lnTo>
                      <a:pt x="6111" y="6487"/>
                    </a:lnTo>
                    <a:lnTo>
                      <a:pt x="5975" y="6601"/>
                    </a:lnTo>
                    <a:lnTo>
                      <a:pt x="5832" y="6707"/>
                    </a:lnTo>
                    <a:lnTo>
                      <a:pt x="5685" y="6807"/>
                    </a:lnTo>
                    <a:lnTo>
                      <a:pt x="5532" y="6899"/>
                    </a:lnTo>
                    <a:lnTo>
                      <a:pt x="5375" y="6984"/>
                    </a:lnTo>
                    <a:lnTo>
                      <a:pt x="5214" y="7063"/>
                    </a:lnTo>
                    <a:lnTo>
                      <a:pt x="5049" y="7132"/>
                    </a:lnTo>
                    <a:lnTo>
                      <a:pt x="4879" y="7194"/>
                    </a:lnTo>
                    <a:lnTo>
                      <a:pt x="4706" y="7249"/>
                    </a:lnTo>
                    <a:lnTo>
                      <a:pt x="4529" y="7295"/>
                    </a:lnTo>
                    <a:lnTo>
                      <a:pt x="4349" y="7331"/>
                    </a:lnTo>
                    <a:lnTo>
                      <a:pt x="4166" y="7360"/>
                    </a:lnTo>
                    <a:lnTo>
                      <a:pt x="3980" y="7379"/>
                    </a:lnTo>
                    <a:lnTo>
                      <a:pt x="3791" y="7389"/>
                    </a:lnTo>
                    <a:lnTo>
                      <a:pt x="3695" y="7389"/>
                    </a:lnTo>
                    <a:close/>
                  </a:path>
                </a:pathLst>
              </a:custGeom>
              <a:solidFill>
                <a:srgbClr val="406A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11">
                <a:extLst>
                  <a:ext uri="{FF2B5EF4-FFF2-40B4-BE49-F238E27FC236}">
                    <a16:creationId xmlns:a16="http://schemas.microsoft.com/office/drawing/2014/main" id="{D56DA131-1AD6-3940-6041-18AA9BA439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2" y="1548"/>
                <a:ext cx="2412" cy="2412"/>
              </a:xfrm>
              <a:custGeom>
                <a:avLst/>
                <a:gdLst>
                  <a:gd name="T0" fmla="*/ 3340 w 7236"/>
                  <a:gd name="T1" fmla="*/ 7225 h 7235"/>
                  <a:gd name="T2" fmla="*/ 2802 w 7236"/>
                  <a:gd name="T3" fmla="*/ 7143 h 7235"/>
                  <a:gd name="T4" fmla="*/ 2293 w 7236"/>
                  <a:gd name="T5" fmla="*/ 6985 h 7235"/>
                  <a:gd name="T6" fmla="*/ 1819 w 7236"/>
                  <a:gd name="T7" fmla="*/ 6756 h 7235"/>
                  <a:gd name="T8" fmla="*/ 1385 w 7236"/>
                  <a:gd name="T9" fmla="*/ 6463 h 7235"/>
                  <a:gd name="T10" fmla="*/ 1001 w 7236"/>
                  <a:gd name="T11" fmla="*/ 6112 h 7235"/>
                  <a:gd name="T12" fmla="*/ 668 w 7236"/>
                  <a:gd name="T13" fmla="*/ 5710 h 7235"/>
                  <a:gd name="T14" fmla="*/ 396 w 7236"/>
                  <a:gd name="T15" fmla="*/ 5264 h 7235"/>
                  <a:gd name="T16" fmla="*/ 190 w 7236"/>
                  <a:gd name="T17" fmla="*/ 4777 h 7235"/>
                  <a:gd name="T18" fmla="*/ 56 w 7236"/>
                  <a:gd name="T19" fmla="*/ 4257 h 7235"/>
                  <a:gd name="T20" fmla="*/ 1 w 7236"/>
                  <a:gd name="T21" fmla="*/ 3711 h 7235"/>
                  <a:gd name="T22" fmla="*/ 11 w 7236"/>
                  <a:gd name="T23" fmla="*/ 3340 h 7235"/>
                  <a:gd name="T24" fmla="*/ 93 w 7236"/>
                  <a:gd name="T25" fmla="*/ 2801 h 7235"/>
                  <a:gd name="T26" fmla="*/ 252 w 7236"/>
                  <a:gd name="T27" fmla="*/ 2293 h 7235"/>
                  <a:gd name="T28" fmla="*/ 479 w 7236"/>
                  <a:gd name="T29" fmla="*/ 1819 h 7235"/>
                  <a:gd name="T30" fmla="*/ 773 w 7236"/>
                  <a:gd name="T31" fmla="*/ 1385 h 7235"/>
                  <a:gd name="T32" fmla="*/ 1123 w 7236"/>
                  <a:gd name="T33" fmla="*/ 999 h 7235"/>
                  <a:gd name="T34" fmla="*/ 1525 w 7236"/>
                  <a:gd name="T35" fmla="*/ 668 h 7235"/>
                  <a:gd name="T36" fmla="*/ 1973 w 7236"/>
                  <a:gd name="T37" fmla="*/ 396 h 7235"/>
                  <a:gd name="T38" fmla="*/ 2458 w 7236"/>
                  <a:gd name="T39" fmla="*/ 190 h 7235"/>
                  <a:gd name="T40" fmla="*/ 2978 w 7236"/>
                  <a:gd name="T41" fmla="*/ 56 h 7235"/>
                  <a:gd name="T42" fmla="*/ 3526 w 7236"/>
                  <a:gd name="T43" fmla="*/ 1 h 7235"/>
                  <a:gd name="T44" fmla="*/ 3896 w 7236"/>
                  <a:gd name="T45" fmla="*/ 10 h 7235"/>
                  <a:gd name="T46" fmla="*/ 4434 w 7236"/>
                  <a:gd name="T47" fmla="*/ 92 h 7235"/>
                  <a:gd name="T48" fmla="*/ 4944 w 7236"/>
                  <a:gd name="T49" fmla="*/ 250 h 7235"/>
                  <a:gd name="T50" fmla="*/ 5418 w 7236"/>
                  <a:gd name="T51" fmla="*/ 479 h 7235"/>
                  <a:gd name="T52" fmla="*/ 5850 w 7236"/>
                  <a:gd name="T53" fmla="*/ 772 h 7235"/>
                  <a:gd name="T54" fmla="*/ 6236 w 7236"/>
                  <a:gd name="T55" fmla="*/ 1123 h 7235"/>
                  <a:gd name="T56" fmla="*/ 6567 w 7236"/>
                  <a:gd name="T57" fmla="*/ 1525 h 7235"/>
                  <a:gd name="T58" fmla="*/ 6840 w 7236"/>
                  <a:gd name="T59" fmla="*/ 1971 h 7235"/>
                  <a:gd name="T60" fmla="*/ 7046 w 7236"/>
                  <a:gd name="T61" fmla="*/ 2458 h 7235"/>
                  <a:gd name="T62" fmla="*/ 7179 w 7236"/>
                  <a:gd name="T63" fmla="*/ 2978 h 7235"/>
                  <a:gd name="T64" fmla="*/ 7236 w 7236"/>
                  <a:gd name="T65" fmla="*/ 3524 h 7235"/>
                  <a:gd name="T66" fmla="*/ 7226 w 7236"/>
                  <a:gd name="T67" fmla="*/ 3895 h 7235"/>
                  <a:gd name="T68" fmla="*/ 7143 w 7236"/>
                  <a:gd name="T69" fmla="*/ 4434 h 7235"/>
                  <a:gd name="T70" fmla="*/ 6985 w 7236"/>
                  <a:gd name="T71" fmla="*/ 4943 h 7235"/>
                  <a:gd name="T72" fmla="*/ 6756 w 7236"/>
                  <a:gd name="T73" fmla="*/ 5416 h 7235"/>
                  <a:gd name="T74" fmla="*/ 6464 w 7236"/>
                  <a:gd name="T75" fmla="*/ 5850 h 7235"/>
                  <a:gd name="T76" fmla="*/ 6114 w 7236"/>
                  <a:gd name="T77" fmla="*/ 6236 h 7235"/>
                  <a:gd name="T78" fmla="*/ 5712 w 7236"/>
                  <a:gd name="T79" fmla="*/ 6567 h 7235"/>
                  <a:gd name="T80" fmla="*/ 5264 w 7236"/>
                  <a:gd name="T81" fmla="*/ 6839 h 7235"/>
                  <a:gd name="T82" fmla="*/ 4777 w 7236"/>
                  <a:gd name="T83" fmla="*/ 7045 h 7235"/>
                  <a:gd name="T84" fmla="*/ 4259 w 7236"/>
                  <a:gd name="T85" fmla="*/ 7179 h 7235"/>
                  <a:gd name="T86" fmla="*/ 3711 w 7236"/>
                  <a:gd name="T87" fmla="*/ 7234 h 7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236" h="7235">
                    <a:moveTo>
                      <a:pt x="3618" y="7235"/>
                    </a:moveTo>
                    <a:lnTo>
                      <a:pt x="3526" y="7234"/>
                    </a:lnTo>
                    <a:lnTo>
                      <a:pt x="3340" y="7225"/>
                    </a:lnTo>
                    <a:lnTo>
                      <a:pt x="3158" y="7207"/>
                    </a:lnTo>
                    <a:lnTo>
                      <a:pt x="2978" y="7179"/>
                    </a:lnTo>
                    <a:lnTo>
                      <a:pt x="2802" y="7143"/>
                    </a:lnTo>
                    <a:lnTo>
                      <a:pt x="2628" y="7099"/>
                    </a:lnTo>
                    <a:lnTo>
                      <a:pt x="2458" y="7045"/>
                    </a:lnTo>
                    <a:lnTo>
                      <a:pt x="2293" y="6985"/>
                    </a:lnTo>
                    <a:lnTo>
                      <a:pt x="2130" y="6916"/>
                    </a:lnTo>
                    <a:lnTo>
                      <a:pt x="1973" y="6839"/>
                    </a:lnTo>
                    <a:lnTo>
                      <a:pt x="1819" y="6756"/>
                    </a:lnTo>
                    <a:lnTo>
                      <a:pt x="1669" y="6665"/>
                    </a:lnTo>
                    <a:lnTo>
                      <a:pt x="1525" y="6567"/>
                    </a:lnTo>
                    <a:lnTo>
                      <a:pt x="1385" y="6463"/>
                    </a:lnTo>
                    <a:lnTo>
                      <a:pt x="1251" y="6352"/>
                    </a:lnTo>
                    <a:lnTo>
                      <a:pt x="1123" y="6236"/>
                    </a:lnTo>
                    <a:lnTo>
                      <a:pt x="1001" y="6112"/>
                    </a:lnTo>
                    <a:lnTo>
                      <a:pt x="884" y="5984"/>
                    </a:lnTo>
                    <a:lnTo>
                      <a:pt x="773" y="5850"/>
                    </a:lnTo>
                    <a:lnTo>
                      <a:pt x="668" y="5710"/>
                    </a:lnTo>
                    <a:lnTo>
                      <a:pt x="570" y="5566"/>
                    </a:lnTo>
                    <a:lnTo>
                      <a:pt x="479" y="5416"/>
                    </a:lnTo>
                    <a:lnTo>
                      <a:pt x="396" y="5264"/>
                    </a:lnTo>
                    <a:lnTo>
                      <a:pt x="319" y="5105"/>
                    </a:lnTo>
                    <a:lnTo>
                      <a:pt x="252" y="4943"/>
                    </a:lnTo>
                    <a:lnTo>
                      <a:pt x="190" y="4777"/>
                    </a:lnTo>
                    <a:lnTo>
                      <a:pt x="138" y="4607"/>
                    </a:lnTo>
                    <a:lnTo>
                      <a:pt x="93" y="4434"/>
                    </a:lnTo>
                    <a:lnTo>
                      <a:pt x="56" y="4257"/>
                    </a:lnTo>
                    <a:lnTo>
                      <a:pt x="28" y="4078"/>
                    </a:lnTo>
                    <a:lnTo>
                      <a:pt x="11" y="3895"/>
                    </a:lnTo>
                    <a:lnTo>
                      <a:pt x="1" y="3711"/>
                    </a:lnTo>
                    <a:lnTo>
                      <a:pt x="0" y="3618"/>
                    </a:lnTo>
                    <a:lnTo>
                      <a:pt x="1" y="3524"/>
                    </a:lnTo>
                    <a:lnTo>
                      <a:pt x="11" y="3340"/>
                    </a:lnTo>
                    <a:lnTo>
                      <a:pt x="28" y="3157"/>
                    </a:lnTo>
                    <a:lnTo>
                      <a:pt x="56" y="2978"/>
                    </a:lnTo>
                    <a:lnTo>
                      <a:pt x="93" y="2801"/>
                    </a:lnTo>
                    <a:lnTo>
                      <a:pt x="138" y="2628"/>
                    </a:lnTo>
                    <a:lnTo>
                      <a:pt x="190" y="2458"/>
                    </a:lnTo>
                    <a:lnTo>
                      <a:pt x="252" y="2293"/>
                    </a:lnTo>
                    <a:lnTo>
                      <a:pt x="319" y="2130"/>
                    </a:lnTo>
                    <a:lnTo>
                      <a:pt x="396" y="1971"/>
                    </a:lnTo>
                    <a:lnTo>
                      <a:pt x="479" y="1819"/>
                    </a:lnTo>
                    <a:lnTo>
                      <a:pt x="570" y="1669"/>
                    </a:lnTo>
                    <a:lnTo>
                      <a:pt x="668" y="1525"/>
                    </a:lnTo>
                    <a:lnTo>
                      <a:pt x="773" y="1385"/>
                    </a:lnTo>
                    <a:lnTo>
                      <a:pt x="884" y="1251"/>
                    </a:lnTo>
                    <a:lnTo>
                      <a:pt x="1001" y="1123"/>
                    </a:lnTo>
                    <a:lnTo>
                      <a:pt x="1123" y="999"/>
                    </a:lnTo>
                    <a:lnTo>
                      <a:pt x="1251" y="883"/>
                    </a:lnTo>
                    <a:lnTo>
                      <a:pt x="1385" y="772"/>
                    </a:lnTo>
                    <a:lnTo>
                      <a:pt x="1525" y="668"/>
                    </a:lnTo>
                    <a:lnTo>
                      <a:pt x="1669" y="570"/>
                    </a:lnTo>
                    <a:lnTo>
                      <a:pt x="1819" y="479"/>
                    </a:lnTo>
                    <a:lnTo>
                      <a:pt x="1973" y="396"/>
                    </a:lnTo>
                    <a:lnTo>
                      <a:pt x="2130" y="319"/>
                    </a:lnTo>
                    <a:lnTo>
                      <a:pt x="2293" y="250"/>
                    </a:lnTo>
                    <a:lnTo>
                      <a:pt x="2458" y="190"/>
                    </a:lnTo>
                    <a:lnTo>
                      <a:pt x="2628" y="137"/>
                    </a:lnTo>
                    <a:lnTo>
                      <a:pt x="2802" y="92"/>
                    </a:lnTo>
                    <a:lnTo>
                      <a:pt x="2978" y="56"/>
                    </a:lnTo>
                    <a:lnTo>
                      <a:pt x="3158" y="29"/>
                    </a:lnTo>
                    <a:lnTo>
                      <a:pt x="3340" y="10"/>
                    </a:lnTo>
                    <a:lnTo>
                      <a:pt x="3526" y="1"/>
                    </a:lnTo>
                    <a:lnTo>
                      <a:pt x="3618" y="0"/>
                    </a:lnTo>
                    <a:lnTo>
                      <a:pt x="3711" y="1"/>
                    </a:lnTo>
                    <a:lnTo>
                      <a:pt x="3896" y="10"/>
                    </a:lnTo>
                    <a:lnTo>
                      <a:pt x="4079" y="29"/>
                    </a:lnTo>
                    <a:lnTo>
                      <a:pt x="4259" y="56"/>
                    </a:lnTo>
                    <a:lnTo>
                      <a:pt x="4434" y="92"/>
                    </a:lnTo>
                    <a:lnTo>
                      <a:pt x="4607" y="137"/>
                    </a:lnTo>
                    <a:lnTo>
                      <a:pt x="4777" y="190"/>
                    </a:lnTo>
                    <a:lnTo>
                      <a:pt x="4944" y="250"/>
                    </a:lnTo>
                    <a:lnTo>
                      <a:pt x="5105" y="319"/>
                    </a:lnTo>
                    <a:lnTo>
                      <a:pt x="5264" y="396"/>
                    </a:lnTo>
                    <a:lnTo>
                      <a:pt x="5418" y="479"/>
                    </a:lnTo>
                    <a:lnTo>
                      <a:pt x="5566" y="570"/>
                    </a:lnTo>
                    <a:lnTo>
                      <a:pt x="5712" y="668"/>
                    </a:lnTo>
                    <a:lnTo>
                      <a:pt x="5850" y="772"/>
                    </a:lnTo>
                    <a:lnTo>
                      <a:pt x="5984" y="883"/>
                    </a:lnTo>
                    <a:lnTo>
                      <a:pt x="6114" y="999"/>
                    </a:lnTo>
                    <a:lnTo>
                      <a:pt x="6236" y="1123"/>
                    </a:lnTo>
                    <a:lnTo>
                      <a:pt x="6353" y="1251"/>
                    </a:lnTo>
                    <a:lnTo>
                      <a:pt x="6464" y="1385"/>
                    </a:lnTo>
                    <a:lnTo>
                      <a:pt x="6567" y="1525"/>
                    </a:lnTo>
                    <a:lnTo>
                      <a:pt x="6665" y="1669"/>
                    </a:lnTo>
                    <a:lnTo>
                      <a:pt x="6756" y="1819"/>
                    </a:lnTo>
                    <a:lnTo>
                      <a:pt x="6840" y="1971"/>
                    </a:lnTo>
                    <a:lnTo>
                      <a:pt x="6916" y="2130"/>
                    </a:lnTo>
                    <a:lnTo>
                      <a:pt x="6985" y="2293"/>
                    </a:lnTo>
                    <a:lnTo>
                      <a:pt x="7046" y="2458"/>
                    </a:lnTo>
                    <a:lnTo>
                      <a:pt x="7099" y="2628"/>
                    </a:lnTo>
                    <a:lnTo>
                      <a:pt x="7143" y="2801"/>
                    </a:lnTo>
                    <a:lnTo>
                      <a:pt x="7179" y="2978"/>
                    </a:lnTo>
                    <a:lnTo>
                      <a:pt x="7207" y="3157"/>
                    </a:lnTo>
                    <a:lnTo>
                      <a:pt x="7226" y="3340"/>
                    </a:lnTo>
                    <a:lnTo>
                      <a:pt x="7236" y="3524"/>
                    </a:lnTo>
                    <a:lnTo>
                      <a:pt x="7236" y="3618"/>
                    </a:lnTo>
                    <a:lnTo>
                      <a:pt x="7236" y="3711"/>
                    </a:lnTo>
                    <a:lnTo>
                      <a:pt x="7226" y="3895"/>
                    </a:lnTo>
                    <a:lnTo>
                      <a:pt x="7207" y="4078"/>
                    </a:lnTo>
                    <a:lnTo>
                      <a:pt x="7179" y="4257"/>
                    </a:lnTo>
                    <a:lnTo>
                      <a:pt x="7143" y="4434"/>
                    </a:lnTo>
                    <a:lnTo>
                      <a:pt x="7099" y="4607"/>
                    </a:lnTo>
                    <a:lnTo>
                      <a:pt x="7046" y="4777"/>
                    </a:lnTo>
                    <a:lnTo>
                      <a:pt x="6985" y="4943"/>
                    </a:lnTo>
                    <a:lnTo>
                      <a:pt x="6916" y="5105"/>
                    </a:lnTo>
                    <a:lnTo>
                      <a:pt x="6840" y="5264"/>
                    </a:lnTo>
                    <a:lnTo>
                      <a:pt x="6756" y="5416"/>
                    </a:lnTo>
                    <a:lnTo>
                      <a:pt x="6665" y="5566"/>
                    </a:lnTo>
                    <a:lnTo>
                      <a:pt x="6567" y="5710"/>
                    </a:lnTo>
                    <a:lnTo>
                      <a:pt x="6464" y="5850"/>
                    </a:lnTo>
                    <a:lnTo>
                      <a:pt x="6353" y="5984"/>
                    </a:lnTo>
                    <a:lnTo>
                      <a:pt x="6236" y="6112"/>
                    </a:lnTo>
                    <a:lnTo>
                      <a:pt x="6114" y="6236"/>
                    </a:lnTo>
                    <a:lnTo>
                      <a:pt x="5984" y="6352"/>
                    </a:lnTo>
                    <a:lnTo>
                      <a:pt x="5850" y="6463"/>
                    </a:lnTo>
                    <a:lnTo>
                      <a:pt x="5712" y="6567"/>
                    </a:lnTo>
                    <a:lnTo>
                      <a:pt x="5566" y="6665"/>
                    </a:lnTo>
                    <a:lnTo>
                      <a:pt x="5418" y="6756"/>
                    </a:lnTo>
                    <a:lnTo>
                      <a:pt x="5264" y="6839"/>
                    </a:lnTo>
                    <a:lnTo>
                      <a:pt x="5105" y="6916"/>
                    </a:lnTo>
                    <a:lnTo>
                      <a:pt x="4944" y="6985"/>
                    </a:lnTo>
                    <a:lnTo>
                      <a:pt x="4777" y="7045"/>
                    </a:lnTo>
                    <a:lnTo>
                      <a:pt x="4607" y="7099"/>
                    </a:lnTo>
                    <a:lnTo>
                      <a:pt x="4434" y="7143"/>
                    </a:lnTo>
                    <a:lnTo>
                      <a:pt x="4259" y="7179"/>
                    </a:lnTo>
                    <a:lnTo>
                      <a:pt x="4079" y="7207"/>
                    </a:lnTo>
                    <a:lnTo>
                      <a:pt x="3896" y="7225"/>
                    </a:lnTo>
                    <a:lnTo>
                      <a:pt x="3711" y="7234"/>
                    </a:lnTo>
                    <a:lnTo>
                      <a:pt x="3618" y="7235"/>
                    </a:lnTo>
                    <a:close/>
                  </a:path>
                </a:pathLst>
              </a:custGeom>
              <a:solidFill>
                <a:srgbClr val="4774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12">
                <a:extLst>
                  <a:ext uri="{FF2B5EF4-FFF2-40B4-BE49-F238E27FC236}">
                    <a16:creationId xmlns:a16="http://schemas.microsoft.com/office/drawing/2014/main" id="{4804DC47-DA02-7BCE-E4DD-D7EA592664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" y="1625"/>
                <a:ext cx="2259" cy="2258"/>
              </a:xfrm>
              <a:custGeom>
                <a:avLst/>
                <a:gdLst>
                  <a:gd name="T0" fmla="*/ 3128 w 6775"/>
                  <a:gd name="T1" fmla="*/ 6765 h 6775"/>
                  <a:gd name="T2" fmla="*/ 2624 w 6775"/>
                  <a:gd name="T3" fmla="*/ 6688 h 6775"/>
                  <a:gd name="T4" fmla="*/ 2148 w 6775"/>
                  <a:gd name="T5" fmla="*/ 6540 h 6775"/>
                  <a:gd name="T6" fmla="*/ 1704 w 6775"/>
                  <a:gd name="T7" fmla="*/ 6326 h 6775"/>
                  <a:gd name="T8" fmla="*/ 1298 w 6775"/>
                  <a:gd name="T9" fmla="*/ 6052 h 6775"/>
                  <a:gd name="T10" fmla="*/ 938 w 6775"/>
                  <a:gd name="T11" fmla="*/ 5724 h 6775"/>
                  <a:gd name="T12" fmla="*/ 627 w 6775"/>
                  <a:gd name="T13" fmla="*/ 5348 h 6775"/>
                  <a:gd name="T14" fmla="*/ 372 w 6775"/>
                  <a:gd name="T15" fmla="*/ 4929 h 6775"/>
                  <a:gd name="T16" fmla="*/ 179 w 6775"/>
                  <a:gd name="T17" fmla="*/ 4473 h 6775"/>
                  <a:gd name="T18" fmla="*/ 53 w 6775"/>
                  <a:gd name="T19" fmla="*/ 3987 h 6775"/>
                  <a:gd name="T20" fmla="*/ 2 w 6775"/>
                  <a:gd name="T21" fmla="*/ 3475 h 6775"/>
                  <a:gd name="T22" fmla="*/ 10 w 6775"/>
                  <a:gd name="T23" fmla="*/ 3127 h 6775"/>
                  <a:gd name="T24" fmla="*/ 88 w 6775"/>
                  <a:gd name="T25" fmla="*/ 2623 h 6775"/>
                  <a:gd name="T26" fmla="*/ 236 w 6775"/>
                  <a:gd name="T27" fmla="*/ 2146 h 6775"/>
                  <a:gd name="T28" fmla="*/ 450 w 6775"/>
                  <a:gd name="T29" fmla="*/ 1702 h 6775"/>
                  <a:gd name="T30" fmla="*/ 725 w 6775"/>
                  <a:gd name="T31" fmla="*/ 1298 h 6775"/>
                  <a:gd name="T32" fmla="*/ 1052 w 6775"/>
                  <a:gd name="T33" fmla="*/ 936 h 6775"/>
                  <a:gd name="T34" fmla="*/ 1429 w 6775"/>
                  <a:gd name="T35" fmla="*/ 625 h 6775"/>
                  <a:gd name="T36" fmla="*/ 1847 w 6775"/>
                  <a:gd name="T37" fmla="*/ 372 h 6775"/>
                  <a:gd name="T38" fmla="*/ 2303 w 6775"/>
                  <a:gd name="T39" fmla="*/ 179 h 6775"/>
                  <a:gd name="T40" fmla="*/ 2789 w 6775"/>
                  <a:gd name="T41" fmla="*/ 53 h 6775"/>
                  <a:gd name="T42" fmla="*/ 3301 w 6775"/>
                  <a:gd name="T43" fmla="*/ 2 h 6775"/>
                  <a:gd name="T44" fmla="*/ 3648 w 6775"/>
                  <a:gd name="T45" fmla="*/ 10 h 6775"/>
                  <a:gd name="T46" fmla="*/ 4152 w 6775"/>
                  <a:gd name="T47" fmla="*/ 87 h 6775"/>
                  <a:gd name="T48" fmla="*/ 4629 w 6775"/>
                  <a:gd name="T49" fmla="*/ 235 h 6775"/>
                  <a:gd name="T50" fmla="*/ 5073 w 6775"/>
                  <a:gd name="T51" fmla="*/ 449 h 6775"/>
                  <a:gd name="T52" fmla="*/ 5479 w 6775"/>
                  <a:gd name="T53" fmla="*/ 723 h 6775"/>
                  <a:gd name="T54" fmla="*/ 5839 w 6775"/>
                  <a:gd name="T55" fmla="*/ 1051 h 6775"/>
                  <a:gd name="T56" fmla="*/ 6150 w 6775"/>
                  <a:gd name="T57" fmla="*/ 1427 h 6775"/>
                  <a:gd name="T58" fmla="*/ 6405 w 6775"/>
                  <a:gd name="T59" fmla="*/ 1846 h 6775"/>
                  <a:gd name="T60" fmla="*/ 6598 w 6775"/>
                  <a:gd name="T61" fmla="*/ 2302 h 6775"/>
                  <a:gd name="T62" fmla="*/ 6723 w 6775"/>
                  <a:gd name="T63" fmla="*/ 2788 h 6775"/>
                  <a:gd name="T64" fmla="*/ 6775 w 6775"/>
                  <a:gd name="T65" fmla="*/ 3300 h 6775"/>
                  <a:gd name="T66" fmla="*/ 6767 w 6775"/>
                  <a:gd name="T67" fmla="*/ 3648 h 6775"/>
                  <a:gd name="T68" fmla="*/ 6689 w 6775"/>
                  <a:gd name="T69" fmla="*/ 4152 h 6775"/>
                  <a:gd name="T70" fmla="*/ 6540 w 6775"/>
                  <a:gd name="T71" fmla="*/ 4629 h 6775"/>
                  <a:gd name="T72" fmla="*/ 6326 w 6775"/>
                  <a:gd name="T73" fmla="*/ 5073 h 6775"/>
                  <a:gd name="T74" fmla="*/ 6052 w 6775"/>
                  <a:gd name="T75" fmla="*/ 5477 h 6775"/>
                  <a:gd name="T76" fmla="*/ 5724 w 6775"/>
                  <a:gd name="T77" fmla="*/ 5839 h 6775"/>
                  <a:gd name="T78" fmla="*/ 5348 w 6775"/>
                  <a:gd name="T79" fmla="*/ 6150 h 6775"/>
                  <a:gd name="T80" fmla="*/ 4929 w 6775"/>
                  <a:gd name="T81" fmla="*/ 6403 h 6775"/>
                  <a:gd name="T82" fmla="*/ 4474 w 6775"/>
                  <a:gd name="T83" fmla="*/ 6596 h 6775"/>
                  <a:gd name="T84" fmla="*/ 3987 w 6775"/>
                  <a:gd name="T85" fmla="*/ 6722 h 6775"/>
                  <a:gd name="T86" fmla="*/ 3476 w 6775"/>
                  <a:gd name="T87" fmla="*/ 6773 h 6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775" h="6775">
                    <a:moveTo>
                      <a:pt x="3388" y="6775"/>
                    </a:moveTo>
                    <a:lnTo>
                      <a:pt x="3301" y="6773"/>
                    </a:lnTo>
                    <a:lnTo>
                      <a:pt x="3128" y="6765"/>
                    </a:lnTo>
                    <a:lnTo>
                      <a:pt x="2957" y="6748"/>
                    </a:lnTo>
                    <a:lnTo>
                      <a:pt x="2790" y="6722"/>
                    </a:lnTo>
                    <a:lnTo>
                      <a:pt x="2624" y="6688"/>
                    </a:lnTo>
                    <a:lnTo>
                      <a:pt x="2462" y="6647"/>
                    </a:lnTo>
                    <a:lnTo>
                      <a:pt x="2303" y="6596"/>
                    </a:lnTo>
                    <a:lnTo>
                      <a:pt x="2148" y="6540"/>
                    </a:lnTo>
                    <a:lnTo>
                      <a:pt x="1995" y="6475"/>
                    </a:lnTo>
                    <a:lnTo>
                      <a:pt x="1847" y="6403"/>
                    </a:lnTo>
                    <a:lnTo>
                      <a:pt x="1704" y="6326"/>
                    </a:lnTo>
                    <a:lnTo>
                      <a:pt x="1564" y="6241"/>
                    </a:lnTo>
                    <a:lnTo>
                      <a:pt x="1429" y="6150"/>
                    </a:lnTo>
                    <a:lnTo>
                      <a:pt x="1298" y="6052"/>
                    </a:lnTo>
                    <a:lnTo>
                      <a:pt x="1173" y="5948"/>
                    </a:lnTo>
                    <a:lnTo>
                      <a:pt x="1052" y="5839"/>
                    </a:lnTo>
                    <a:lnTo>
                      <a:pt x="938" y="5724"/>
                    </a:lnTo>
                    <a:lnTo>
                      <a:pt x="828" y="5603"/>
                    </a:lnTo>
                    <a:lnTo>
                      <a:pt x="725" y="5477"/>
                    </a:lnTo>
                    <a:lnTo>
                      <a:pt x="627" y="5348"/>
                    </a:lnTo>
                    <a:lnTo>
                      <a:pt x="534" y="5212"/>
                    </a:lnTo>
                    <a:lnTo>
                      <a:pt x="450" y="5073"/>
                    </a:lnTo>
                    <a:lnTo>
                      <a:pt x="372" y="4929"/>
                    </a:lnTo>
                    <a:lnTo>
                      <a:pt x="300" y="4780"/>
                    </a:lnTo>
                    <a:lnTo>
                      <a:pt x="236" y="4629"/>
                    </a:lnTo>
                    <a:lnTo>
                      <a:pt x="179" y="4473"/>
                    </a:lnTo>
                    <a:lnTo>
                      <a:pt x="130" y="4314"/>
                    </a:lnTo>
                    <a:lnTo>
                      <a:pt x="88" y="4152"/>
                    </a:lnTo>
                    <a:lnTo>
                      <a:pt x="53" y="3987"/>
                    </a:lnTo>
                    <a:lnTo>
                      <a:pt x="28" y="3818"/>
                    </a:lnTo>
                    <a:lnTo>
                      <a:pt x="10" y="3648"/>
                    </a:lnTo>
                    <a:lnTo>
                      <a:pt x="2" y="3475"/>
                    </a:lnTo>
                    <a:lnTo>
                      <a:pt x="0" y="3388"/>
                    </a:lnTo>
                    <a:lnTo>
                      <a:pt x="2" y="3300"/>
                    </a:lnTo>
                    <a:lnTo>
                      <a:pt x="10" y="3127"/>
                    </a:lnTo>
                    <a:lnTo>
                      <a:pt x="28" y="2957"/>
                    </a:lnTo>
                    <a:lnTo>
                      <a:pt x="53" y="2788"/>
                    </a:lnTo>
                    <a:lnTo>
                      <a:pt x="88" y="2623"/>
                    </a:lnTo>
                    <a:lnTo>
                      <a:pt x="130" y="2461"/>
                    </a:lnTo>
                    <a:lnTo>
                      <a:pt x="179" y="2302"/>
                    </a:lnTo>
                    <a:lnTo>
                      <a:pt x="236" y="2146"/>
                    </a:lnTo>
                    <a:lnTo>
                      <a:pt x="300" y="1995"/>
                    </a:lnTo>
                    <a:lnTo>
                      <a:pt x="372" y="1846"/>
                    </a:lnTo>
                    <a:lnTo>
                      <a:pt x="450" y="1702"/>
                    </a:lnTo>
                    <a:lnTo>
                      <a:pt x="534" y="1563"/>
                    </a:lnTo>
                    <a:lnTo>
                      <a:pt x="627" y="1427"/>
                    </a:lnTo>
                    <a:lnTo>
                      <a:pt x="725" y="1298"/>
                    </a:lnTo>
                    <a:lnTo>
                      <a:pt x="827" y="1172"/>
                    </a:lnTo>
                    <a:lnTo>
                      <a:pt x="936" y="1051"/>
                    </a:lnTo>
                    <a:lnTo>
                      <a:pt x="1052" y="936"/>
                    </a:lnTo>
                    <a:lnTo>
                      <a:pt x="1173" y="827"/>
                    </a:lnTo>
                    <a:lnTo>
                      <a:pt x="1298" y="723"/>
                    </a:lnTo>
                    <a:lnTo>
                      <a:pt x="1429" y="625"/>
                    </a:lnTo>
                    <a:lnTo>
                      <a:pt x="1563" y="534"/>
                    </a:lnTo>
                    <a:lnTo>
                      <a:pt x="1703" y="449"/>
                    </a:lnTo>
                    <a:lnTo>
                      <a:pt x="1847" y="372"/>
                    </a:lnTo>
                    <a:lnTo>
                      <a:pt x="1995" y="300"/>
                    </a:lnTo>
                    <a:lnTo>
                      <a:pt x="2148" y="235"/>
                    </a:lnTo>
                    <a:lnTo>
                      <a:pt x="2303" y="179"/>
                    </a:lnTo>
                    <a:lnTo>
                      <a:pt x="2462" y="128"/>
                    </a:lnTo>
                    <a:lnTo>
                      <a:pt x="2624" y="87"/>
                    </a:lnTo>
                    <a:lnTo>
                      <a:pt x="2789" y="53"/>
                    </a:lnTo>
                    <a:lnTo>
                      <a:pt x="2957" y="28"/>
                    </a:lnTo>
                    <a:lnTo>
                      <a:pt x="3128" y="10"/>
                    </a:lnTo>
                    <a:lnTo>
                      <a:pt x="3301" y="2"/>
                    </a:lnTo>
                    <a:lnTo>
                      <a:pt x="3388" y="0"/>
                    </a:lnTo>
                    <a:lnTo>
                      <a:pt x="3476" y="2"/>
                    </a:lnTo>
                    <a:lnTo>
                      <a:pt x="3648" y="10"/>
                    </a:lnTo>
                    <a:lnTo>
                      <a:pt x="3820" y="28"/>
                    </a:lnTo>
                    <a:lnTo>
                      <a:pt x="3987" y="53"/>
                    </a:lnTo>
                    <a:lnTo>
                      <a:pt x="4152" y="87"/>
                    </a:lnTo>
                    <a:lnTo>
                      <a:pt x="4315" y="128"/>
                    </a:lnTo>
                    <a:lnTo>
                      <a:pt x="4474" y="179"/>
                    </a:lnTo>
                    <a:lnTo>
                      <a:pt x="4629" y="235"/>
                    </a:lnTo>
                    <a:lnTo>
                      <a:pt x="4780" y="300"/>
                    </a:lnTo>
                    <a:lnTo>
                      <a:pt x="4929" y="372"/>
                    </a:lnTo>
                    <a:lnTo>
                      <a:pt x="5073" y="449"/>
                    </a:lnTo>
                    <a:lnTo>
                      <a:pt x="5213" y="534"/>
                    </a:lnTo>
                    <a:lnTo>
                      <a:pt x="5348" y="625"/>
                    </a:lnTo>
                    <a:lnTo>
                      <a:pt x="5479" y="723"/>
                    </a:lnTo>
                    <a:lnTo>
                      <a:pt x="5604" y="827"/>
                    </a:lnTo>
                    <a:lnTo>
                      <a:pt x="5724" y="936"/>
                    </a:lnTo>
                    <a:lnTo>
                      <a:pt x="5839" y="1051"/>
                    </a:lnTo>
                    <a:lnTo>
                      <a:pt x="5948" y="1172"/>
                    </a:lnTo>
                    <a:lnTo>
                      <a:pt x="6052" y="1298"/>
                    </a:lnTo>
                    <a:lnTo>
                      <a:pt x="6150" y="1427"/>
                    </a:lnTo>
                    <a:lnTo>
                      <a:pt x="6241" y="1563"/>
                    </a:lnTo>
                    <a:lnTo>
                      <a:pt x="6326" y="1702"/>
                    </a:lnTo>
                    <a:lnTo>
                      <a:pt x="6405" y="1846"/>
                    </a:lnTo>
                    <a:lnTo>
                      <a:pt x="6476" y="1995"/>
                    </a:lnTo>
                    <a:lnTo>
                      <a:pt x="6540" y="2146"/>
                    </a:lnTo>
                    <a:lnTo>
                      <a:pt x="6598" y="2302"/>
                    </a:lnTo>
                    <a:lnTo>
                      <a:pt x="6647" y="2461"/>
                    </a:lnTo>
                    <a:lnTo>
                      <a:pt x="6689" y="2623"/>
                    </a:lnTo>
                    <a:lnTo>
                      <a:pt x="6723" y="2788"/>
                    </a:lnTo>
                    <a:lnTo>
                      <a:pt x="6749" y="2957"/>
                    </a:lnTo>
                    <a:lnTo>
                      <a:pt x="6767" y="3127"/>
                    </a:lnTo>
                    <a:lnTo>
                      <a:pt x="6775" y="3300"/>
                    </a:lnTo>
                    <a:lnTo>
                      <a:pt x="6775" y="3388"/>
                    </a:lnTo>
                    <a:lnTo>
                      <a:pt x="6775" y="3475"/>
                    </a:lnTo>
                    <a:lnTo>
                      <a:pt x="6767" y="3648"/>
                    </a:lnTo>
                    <a:lnTo>
                      <a:pt x="6749" y="3818"/>
                    </a:lnTo>
                    <a:lnTo>
                      <a:pt x="6723" y="3987"/>
                    </a:lnTo>
                    <a:lnTo>
                      <a:pt x="6689" y="4152"/>
                    </a:lnTo>
                    <a:lnTo>
                      <a:pt x="6647" y="4314"/>
                    </a:lnTo>
                    <a:lnTo>
                      <a:pt x="6598" y="4473"/>
                    </a:lnTo>
                    <a:lnTo>
                      <a:pt x="6540" y="4629"/>
                    </a:lnTo>
                    <a:lnTo>
                      <a:pt x="6476" y="4780"/>
                    </a:lnTo>
                    <a:lnTo>
                      <a:pt x="6405" y="4929"/>
                    </a:lnTo>
                    <a:lnTo>
                      <a:pt x="6326" y="5073"/>
                    </a:lnTo>
                    <a:lnTo>
                      <a:pt x="6241" y="5212"/>
                    </a:lnTo>
                    <a:lnTo>
                      <a:pt x="6150" y="5348"/>
                    </a:lnTo>
                    <a:lnTo>
                      <a:pt x="6052" y="5477"/>
                    </a:lnTo>
                    <a:lnTo>
                      <a:pt x="5948" y="5603"/>
                    </a:lnTo>
                    <a:lnTo>
                      <a:pt x="5839" y="5724"/>
                    </a:lnTo>
                    <a:lnTo>
                      <a:pt x="5724" y="5839"/>
                    </a:lnTo>
                    <a:lnTo>
                      <a:pt x="5604" y="5948"/>
                    </a:lnTo>
                    <a:lnTo>
                      <a:pt x="5479" y="6052"/>
                    </a:lnTo>
                    <a:lnTo>
                      <a:pt x="5348" y="6150"/>
                    </a:lnTo>
                    <a:lnTo>
                      <a:pt x="5213" y="6241"/>
                    </a:lnTo>
                    <a:lnTo>
                      <a:pt x="5073" y="6326"/>
                    </a:lnTo>
                    <a:lnTo>
                      <a:pt x="4929" y="6403"/>
                    </a:lnTo>
                    <a:lnTo>
                      <a:pt x="4780" y="6475"/>
                    </a:lnTo>
                    <a:lnTo>
                      <a:pt x="4629" y="6540"/>
                    </a:lnTo>
                    <a:lnTo>
                      <a:pt x="4474" y="6596"/>
                    </a:lnTo>
                    <a:lnTo>
                      <a:pt x="4315" y="6647"/>
                    </a:lnTo>
                    <a:lnTo>
                      <a:pt x="4152" y="6688"/>
                    </a:lnTo>
                    <a:lnTo>
                      <a:pt x="3987" y="6722"/>
                    </a:lnTo>
                    <a:lnTo>
                      <a:pt x="3820" y="6748"/>
                    </a:lnTo>
                    <a:lnTo>
                      <a:pt x="3648" y="6765"/>
                    </a:lnTo>
                    <a:lnTo>
                      <a:pt x="3476" y="6773"/>
                    </a:lnTo>
                    <a:lnTo>
                      <a:pt x="3388" y="6775"/>
                    </a:lnTo>
                    <a:close/>
                  </a:path>
                </a:pathLst>
              </a:custGeom>
              <a:solidFill>
                <a:srgbClr val="3A5F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13">
                <a:extLst>
                  <a:ext uri="{FF2B5EF4-FFF2-40B4-BE49-F238E27FC236}">
                    <a16:creationId xmlns:a16="http://schemas.microsoft.com/office/drawing/2014/main" id="{FF00B09A-69B7-B8CE-BEC3-45ACD2983F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" y="1876"/>
                <a:ext cx="1755" cy="1755"/>
              </a:xfrm>
              <a:custGeom>
                <a:avLst/>
                <a:gdLst>
                  <a:gd name="T0" fmla="*/ 2565 w 5266"/>
                  <a:gd name="T1" fmla="*/ 5265 h 5265"/>
                  <a:gd name="T2" fmla="*/ 2232 w 5266"/>
                  <a:gd name="T3" fmla="*/ 5236 h 5265"/>
                  <a:gd name="T4" fmla="*/ 1728 w 5266"/>
                  <a:gd name="T5" fmla="*/ 5107 h 5265"/>
                  <a:gd name="T6" fmla="*/ 1269 w 5266"/>
                  <a:gd name="T7" fmla="*/ 4885 h 5265"/>
                  <a:gd name="T8" fmla="*/ 863 w 5266"/>
                  <a:gd name="T9" fmla="*/ 4581 h 5265"/>
                  <a:gd name="T10" fmla="*/ 523 w 5266"/>
                  <a:gd name="T11" fmla="*/ 4208 h 5265"/>
                  <a:gd name="T12" fmla="*/ 259 w 5266"/>
                  <a:gd name="T13" fmla="*/ 3773 h 5265"/>
                  <a:gd name="T14" fmla="*/ 82 w 5266"/>
                  <a:gd name="T15" fmla="*/ 3291 h 5265"/>
                  <a:gd name="T16" fmla="*/ 7 w 5266"/>
                  <a:gd name="T17" fmla="*/ 2836 h 5265"/>
                  <a:gd name="T18" fmla="*/ 0 w 5266"/>
                  <a:gd name="T19" fmla="*/ 2633 h 5265"/>
                  <a:gd name="T20" fmla="*/ 7 w 5266"/>
                  <a:gd name="T21" fmla="*/ 2431 h 5265"/>
                  <a:gd name="T22" fmla="*/ 82 w 5266"/>
                  <a:gd name="T23" fmla="*/ 1974 h 5265"/>
                  <a:gd name="T24" fmla="*/ 259 w 5266"/>
                  <a:gd name="T25" fmla="*/ 1492 h 5265"/>
                  <a:gd name="T26" fmla="*/ 523 w 5266"/>
                  <a:gd name="T27" fmla="*/ 1057 h 5265"/>
                  <a:gd name="T28" fmla="*/ 863 w 5266"/>
                  <a:gd name="T29" fmla="*/ 684 h 5265"/>
                  <a:gd name="T30" fmla="*/ 1269 w 5266"/>
                  <a:gd name="T31" fmla="*/ 380 h 5265"/>
                  <a:gd name="T32" fmla="*/ 1728 w 5266"/>
                  <a:gd name="T33" fmla="*/ 158 h 5265"/>
                  <a:gd name="T34" fmla="*/ 2232 w 5266"/>
                  <a:gd name="T35" fmla="*/ 29 h 5265"/>
                  <a:gd name="T36" fmla="*/ 2565 w 5266"/>
                  <a:gd name="T37" fmla="*/ 0 h 5265"/>
                  <a:gd name="T38" fmla="*/ 2702 w 5266"/>
                  <a:gd name="T39" fmla="*/ 0 h 5265"/>
                  <a:gd name="T40" fmla="*/ 3035 w 5266"/>
                  <a:gd name="T41" fmla="*/ 29 h 5265"/>
                  <a:gd name="T42" fmla="*/ 3539 w 5266"/>
                  <a:gd name="T43" fmla="*/ 158 h 5265"/>
                  <a:gd name="T44" fmla="*/ 3998 w 5266"/>
                  <a:gd name="T45" fmla="*/ 380 h 5265"/>
                  <a:gd name="T46" fmla="*/ 4403 w 5266"/>
                  <a:gd name="T47" fmla="*/ 684 h 5265"/>
                  <a:gd name="T48" fmla="*/ 4743 w 5266"/>
                  <a:gd name="T49" fmla="*/ 1057 h 5265"/>
                  <a:gd name="T50" fmla="*/ 5008 w 5266"/>
                  <a:gd name="T51" fmla="*/ 1492 h 5265"/>
                  <a:gd name="T52" fmla="*/ 5185 w 5266"/>
                  <a:gd name="T53" fmla="*/ 1974 h 5265"/>
                  <a:gd name="T54" fmla="*/ 5258 w 5266"/>
                  <a:gd name="T55" fmla="*/ 2431 h 5265"/>
                  <a:gd name="T56" fmla="*/ 5266 w 5266"/>
                  <a:gd name="T57" fmla="*/ 2633 h 5265"/>
                  <a:gd name="T58" fmla="*/ 5258 w 5266"/>
                  <a:gd name="T59" fmla="*/ 2836 h 5265"/>
                  <a:gd name="T60" fmla="*/ 5185 w 5266"/>
                  <a:gd name="T61" fmla="*/ 3291 h 5265"/>
                  <a:gd name="T62" fmla="*/ 5008 w 5266"/>
                  <a:gd name="T63" fmla="*/ 3773 h 5265"/>
                  <a:gd name="T64" fmla="*/ 4743 w 5266"/>
                  <a:gd name="T65" fmla="*/ 4208 h 5265"/>
                  <a:gd name="T66" fmla="*/ 4403 w 5266"/>
                  <a:gd name="T67" fmla="*/ 4581 h 5265"/>
                  <a:gd name="T68" fmla="*/ 3998 w 5266"/>
                  <a:gd name="T69" fmla="*/ 4885 h 5265"/>
                  <a:gd name="T70" fmla="*/ 3539 w 5266"/>
                  <a:gd name="T71" fmla="*/ 5107 h 5265"/>
                  <a:gd name="T72" fmla="*/ 3035 w 5266"/>
                  <a:gd name="T73" fmla="*/ 5236 h 5265"/>
                  <a:gd name="T74" fmla="*/ 2702 w 5266"/>
                  <a:gd name="T75" fmla="*/ 5265 h 5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266" h="5265">
                    <a:moveTo>
                      <a:pt x="2633" y="5265"/>
                    </a:moveTo>
                    <a:lnTo>
                      <a:pt x="2565" y="5265"/>
                    </a:lnTo>
                    <a:lnTo>
                      <a:pt x="2431" y="5258"/>
                    </a:lnTo>
                    <a:lnTo>
                      <a:pt x="2232" y="5236"/>
                    </a:lnTo>
                    <a:lnTo>
                      <a:pt x="1976" y="5183"/>
                    </a:lnTo>
                    <a:lnTo>
                      <a:pt x="1728" y="5107"/>
                    </a:lnTo>
                    <a:lnTo>
                      <a:pt x="1492" y="5006"/>
                    </a:lnTo>
                    <a:lnTo>
                      <a:pt x="1269" y="4885"/>
                    </a:lnTo>
                    <a:lnTo>
                      <a:pt x="1058" y="4742"/>
                    </a:lnTo>
                    <a:lnTo>
                      <a:pt x="863" y="4581"/>
                    </a:lnTo>
                    <a:lnTo>
                      <a:pt x="684" y="4403"/>
                    </a:lnTo>
                    <a:lnTo>
                      <a:pt x="523" y="4208"/>
                    </a:lnTo>
                    <a:lnTo>
                      <a:pt x="382" y="3998"/>
                    </a:lnTo>
                    <a:lnTo>
                      <a:pt x="259" y="3773"/>
                    </a:lnTo>
                    <a:lnTo>
                      <a:pt x="160" y="3537"/>
                    </a:lnTo>
                    <a:lnTo>
                      <a:pt x="82" y="3291"/>
                    </a:lnTo>
                    <a:lnTo>
                      <a:pt x="30" y="3033"/>
                    </a:lnTo>
                    <a:lnTo>
                      <a:pt x="7" y="2836"/>
                    </a:lnTo>
                    <a:lnTo>
                      <a:pt x="1" y="2700"/>
                    </a:lnTo>
                    <a:lnTo>
                      <a:pt x="0" y="2633"/>
                    </a:lnTo>
                    <a:lnTo>
                      <a:pt x="1" y="2565"/>
                    </a:lnTo>
                    <a:lnTo>
                      <a:pt x="7" y="2431"/>
                    </a:lnTo>
                    <a:lnTo>
                      <a:pt x="30" y="2232"/>
                    </a:lnTo>
                    <a:lnTo>
                      <a:pt x="82" y="1974"/>
                    </a:lnTo>
                    <a:lnTo>
                      <a:pt x="160" y="1728"/>
                    </a:lnTo>
                    <a:lnTo>
                      <a:pt x="259" y="1492"/>
                    </a:lnTo>
                    <a:lnTo>
                      <a:pt x="382" y="1267"/>
                    </a:lnTo>
                    <a:lnTo>
                      <a:pt x="523" y="1057"/>
                    </a:lnTo>
                    <a:lnTo>
                      <a:pt x="684" y="863"/>
                    </a:lnTo>
                    <a:lnTo>
                      <a:pt x="863" y="684"/>
                    </a:lnTo>
                    <a:lnTo>
                      <a:pt x="1058" y="523"/>
                    </a:lnTo>
                    <a:lnTo>
                      <a:pt x="1269" y="380"/>
                    </a:lnTo>
                    <a:lnTo>
                      <a:pt x="1492" y="259"/>
                    </a:lnTo>
                    <a:lnTo>
                      <a:pt x="1728" y="158"/>
                    </a:lnTo>
                    <a:lnTo>
                      <a:pt x="1976" y="82"/>
                    </a:lnTo>
                    <a:lnTo>
                      <a:pt x="2232" y="29"/>
                    </a:lnTo>
                    <a:lnTo>
                      <a:pt x="2431" y="7"/>
                    </a:lnTo>
                    <a:lnTo>
                      <a:pt x="2565" y="0"/>
                    </a:lnTo>
                    <a:lnTo>
                      <a:pt x="2633" y="0"/>
                    </a:lnTo>
                    <a:lnTo>
                      <a:pt x="2702" y="0"/>
                    </a:lnTo>
                    <a:lnTo>
                      <a:pt x="2836" y="7"/>
                    </a:lnTo>
                    <a:lnTo>
                      <a:pt x="3035" y="29"/>
                    </a:lnTo>
                    <a:lnTo>
                      <a:pt x="3291" y="82"/>
                    </a:lnTo>
                    <a:lnTo>
                      <a:pt x="3539" y="158"/>
                    </a:lnTo>
                    <a:lnTo>
                      <a:pt x="3775" y="259"/>
                    </a:lnTo>
                    <a:lnTo>
                      <a:pt x="3998" y="380"/>
                    </a:lnTo>
                    <a:lnTo>
                      <a:pt x="4208" y="523"/>
                    </a:lnTo>
                    <a:lnTo>
                      <a:pt x="4403" y="684"/>
                    </a:lnTo>
                    <a:lnTo>
                      <a:pt x="4581" y="863"/>
                    </a:lnTo>
                    <a:lnTo>
                      <a:pt x="4743" y="1057"/>
                    </a:lnTo>
                    <a:lnTo>
                      <a:pt x="4885" y="1267"/>
                    </a:lnTo>
                    <a:lnTo>
                      <a:pt x="5008" y="1492"/>
                    </a:lnTo>
                    <a:lnTo>
                      <a:pt x="5107" y="1728"/>
                    </a:lnTo>
                    <a:lnTo>
                      <a:pt x="5185" y="1974"/>
                    </a:lnTo>
                    <a:lnTo>
                      <a:pt x="5237" y="2232"/>
                    </a:lnTo>
                    <a:lnTo>
                      <a:pt x="5258" y="2431"/>
                    </a:lnTo>
                    <a:lnTo>
                      <a:pt x="5266" y="2565"/>
                    </a:lnTo>
                    <a:lnTo>
                      <a:pt x="5266" y="2633"/>
                    </a:lnTo>
                    <a:lnTo>
                      <a:pt x="5266" y="2700"/>
                    </a:lnTo>
                    <a:lnTo>
                      <a:pt x="5258" y="2836"/>
                    </a:lnTo>
                    <a:lnTo>
                      <a:pt x="5237" y="3033"/>
                    </a:lnTo>
                    <a:lnTo>
                      <a:pt x="5185" y="3291"/>
                    </a:lnTo>
                    <a:lnTo>
                      <a:pt x="5107" y="3537"/>
                    </a:lnTo>
                    <a:lnTo>
                      <a:pt x="5008" y="3773"/>
                    </a:lnTo>
                    <a:lnTo>
                      <a:pt x="4885" y="3998"/>
                    </a:lnTo>
                    <a:lnTo>
                      <a:pt x="4743" y="4208"/>
                    </a:lnTo>
                    <a:lnTo>
                      <a:pt x="4581" y="4403"/>
                    </a:lnTo>
                    <a:lnTo>
                      <a:pt x="4403" y="4581"/>
                    </a:lnTo>
                    <a:lnTo>
                      <a:pt x="4208" y="4742"/>
                    </a:lnTo>
                    <a:lnTo>
                      <a:pt x="3998" y="4885"/>
                    </a:lnTo>
                    <a:lnTo>
                      <a:pt x="3775" y="5006"/>
                    </a:lnTo>
                    <a:lnTo>
                      <a:pt x="3539" y="5107"/>
                    </a:lnTo>
                    <a:lnTo>
                      <a:pt x="3291" y="5183"/>
                    </a:lnTo>
                    <a:lnTo>
                      <a:pt x="3035" y="5236"/>
                    </a:lnTo>
                    <a:lnTo>
                      <a:pt x="2836" y="5258"/>
                    </a:lnTo>
                    <a:lnTo>
                      <a:pt x="2702" y="5265"/>
                    </a:lnTo>
                    <a:lnTo>
                      <a:pt x="2633" y="5265"/>
                    </a:lnTo>
                    <a:close/>
                  </a:path>
                </a:pathLst>
              </a:custGeom>
              <a:solidFill>
                <a:srgbClr val="1E2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14">
                <a:extLst>
                  <a:ext uri="{FF2B5EF4-FFF2-40B4-BE49-F238E27FC236}">
                    <a16:creationId xmlns:a16="http://schemas.microsoft.com/office/drawing/2014/main" id="{84684EC3-21A7-6907-7D48-65042501AA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" y="1902"/>
                <a:ext cx="1705" cy="1704"/>
              </a:xfrm>
              <a:custGeom>
                <a:avLst/>
                <a:gdLst>
                  <a:gd name="T0" fmla="*/ 5112 w 5113"/>
                  <a:gd name="T1" fmla="*/ 2689 h 5113"/>
                  <a:gd name="T2" fmla="*/ 5034 w 5113"/>
                  <a:gd name="T3" fmla="*/ 3196 h 5113"/>
                  <a:gd name="T4" fmla="*/ 4863 w 5113"/>
                  <a:gd name="T5" fmla="*/ 3665 h 5113"/>
                  <a:gd name="T6" fmla="*/ 4606 w 5113"/>
                  <a:gd name="T7" fmla="*/ 4086 h 5113"/>
                  <a:gd name="T8" fmla="*/ 4276 w 5113"/>
                  <a:gd name="T9" fmla="*/ 4449 h 5113"/>
                  <a:gd name="T10" fmla="*/ 3883 w 5113"/>
                  <a:gd name="T11" fmla="*/ 4744 h 5113"/>
                  <a:gd name="T12" fmla="*/ 3437 w 5113"/>
                  <a:gd name="T13" fmla="*/ 4959 h 5113"/>
                  <a:gd name="T14" fmla="*/ 2947 w 5113"/>
                  <a:gd name="T15" fmla="*/ 5084 h 5113"/>
                  <a:gd name="T16" fmla="*/ 2557 w 5113"/>
                  <a:gd name="T17" fmla="*/ 5113 h 5113"/>
                  <a:gd name="T18" fmla="*/ 2168 w 5113"/>
                  <a:gd name="T19" fmla="*/ 5084 h 5113"/>
                  <a:gd name="T20" fmla="*/ 1678 w 5113"/>
                  <a:gd name="T21" fmla="*/ 4959 h 5113"/>
                  <a:gd name="T22" fmla="*/ 1232 w 5113"/>
                  <a:gd name="T23" fmla="*/ 4744 h 5113"/>
                  <a:gd name="T24" fmla="*/ 837 w 5113"/>
                  <a:gd name="T25" fmla="*/ 4449 h 5113"/>
                  <a:gd name="T26" fmla="*/ 507 w 5113"/>
                  <a:gd name="T27" fmla="*/ 4086 h 5113"/>
                  <a:gd name="T28" fmla="*/ 252 w 5113"/>
                  <a:gd name="T29" fmla="*/ 3665 h 5113"/>
                  <a:gd name="T30" fmla="*/ 81 w 5113"/>
                  <a:gd name="T31" fmla="*/ 3196 h 5113"/>
                  <a:gd name="T32" fmla="*/ 3 w 5113"/>
                  <a:gd name="T33" fmla="*/ 2689 h 5113"/>
                  <a:gd name="T34" fmla="*/ 3 w 5113"/>
                  <a:gd name="T35" fmla="*/ 2424 h 5113"/>
                  <a:gd name="T36" fmla="*/ 81 w 5113"/>
                  <a:gd name="T37" fmla="*/ 1917 h 5113"/>
                  <a:gd name="T38" fmla="*/ 252 w 5113"/>
                  <a:gd name="T39" fmla="*/ 1448 h 5113"/>
                  <a:gd name="T40" fmla="*/ 507 w 5113"/>
                  <a:gd name="T41" fmla="*/ 1027 h 5113"/>
                  <a:gd name="T42" fmla="*/ 837 w 5113"/>
                  <a:gd name="T43" fmla="*/ 664 h 5113"/>
                  <a:gd name="T44" fmla="*/ 1232 w 5113"/>
                  <a:gd name="T45" fmla="*/ 369 h 5113"/>
                  <a:gd name="T46" fmla="*/ 1678 w 5113"/>
                  <a:gd name="T47" fmla="*/ 154 h 5113"/>
                  <a:gd name="T48" fmla="*/ 2168 w 5113"/>
                  <a:gd name="T49" fmla="*/ 29 h 5113"/>
                  <a:gd name="T50" fmla="*/ 2557 w 5113"/>
                  <a:gd name="T51" fmla="*/ 0 h 5113"/>
                  <a:gd name="T52" fmla="*/ 2947 w 5113"/>
                  <a:gd name="T53" fmla="*/ 29 h 5113"/>
                  <a:gd name="T54" fmla="*/ 3437 w 5113"/>
                  <a:gd name="T55" fmla="*/ 154 h 5113"/>
                  <a:gd name="T56" fmla="*/ 3883 w 5113"/>
                  <a:gd name="T57" fmla="*/ 369 h 5113"/>
                  <a:gd name="T58" fmla="*/ 4276 w 5113"/>
                  <a:gd name="T59" fmla="*/ 664 h 5113"/>
                  <a:gd name="T60" fmla="*/ 4606 w 5113"/>
                  <a:gd name="T61" fmla="*/ 1027 h 5113"/>
                  <a:gd name="T62" fmla="*/ 4863 w 5113"/>
                  <a:gd name="T63" fmla="*/ 1448 h 5113"/>
                  <a:gd name="T64" fmla="*/ 5034 w 5113"/>
                  <a:gd name="T65" fmla="*/ 1917 h 5113"/>
                  <a:gd name="T66" fmla="*/ 5112 w 5113"/>
                  <a:gd name="T67" fmla="*/ 2424 h 5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113" h="5113">
                    <a:moveTo>
                      <a:pt x="5113" y="2557"/>
                    </a:moveTo>
                    <a:lnTo>
                      <a:pt x="5112" y="2689"/>
                    </a:lnTo>
                    <a:lnTo>
                      <a:pt x="5086" y="2947"/>
                    </a:lnTo>
                    <a:lnTo>
                      <a:pt x="5034" y="3196"/>
                    </a:lnTo>
                    <a:lnTo>
                      <a:pt x="4959" y="3436"/>
                    </a:lnTo>
                    <a:lnTo>
                      <a:pt x="4863" y="3665"/>
                    </a:lnTo>
                    <a:lnTo>
                      <a:pt x="4744" y="3883"/>
                    </a:lnTo>
                    <a:lnTo>
                      <a:pt x="4606" y="4086"/>
                    </a:lnTo>
                    <a:lnTo>
                      <a:pt x="4451" y="4276"/>
                    </a:lnTo>
                    <a:lnTo>
                      <a:pt x="4276" y="4449"/>
                    </a:lnTo>
                    <a:lnTo>
                      <a:pt x="4088" y="4606"/>
                    </a:lnTo>
                    <a:lnTo>
                      <a:pt x="3883" y="4744"/>
                    </a:lnTo>
                    <a:lnTo>
                      <a:pt x="3666" y="4862"/>
                    </a:lnTo>
                    <a:lnTo>
                      <a:pt x="3437" y="4959"/>
                    </a:lnTo>
                    <a:lnTo>
                      <a:pt x="3196" y="5034"/>
                    </a:lnTo>
                    <a:lnTo>
                      <a:pt x="2947" y="5084"/>
                    </a:lnTo>
                    <a:lnTo>
                      <a:pt x="2689" y="5110"/>
                    </a:lnTo>
                    <a:lnTo>
                      <a:pt x="2557" y="5113"/>
                    </a:lnTo>
                    <a:lnTo>
                      <a:pt x="2426" y="5110"/>
                    </a:lnTo>
                    <a:lnTo>
                      <a:pt x="2168" y="5084"/>
                    </a:lnTo>
                    <a:lnTo>
                      <a:pt x="1917" y="5034"/>
                    </a:lnTo>
                    <a:lnTo>
                      <a:pt x="1678" y="4959"/>
                    </a:lnTo>
                    <a:lnTo>
                      <a:pt x="1448" y="4862"/>
                    </a:lnTo>
                    <a:lnTo>
                      <a:pt x="1232" y="4744"/>
                    </a:lnTo>
                    <a:lnTo>
                      <a:pt x="1027" y="4606"/>
                    </a:lnTo>
                    <a:lnTo>
                      <a:pt x="837" y="4449"/>
                    </a:lnTo>
                    <a:lnTo>
                      <a:pt x="664" y="4276"/>
                    </a:lnTo>
                    <a:lnTo>
                      <a:pt x="507" y="4086"/>
                    </a:lnTo>
                    <a:lnTo>
                      <a:pt x="370" y="3883"/>
                    </a:lnTo>
                    <a:lnTo>
                      <a:pt x="252" y="3665"/>
                    </a:lnTo>
                    <a:lnTo>
                      <a:pt x="154" y="3436"/>
                    </a:lnTo>
                    <a:lnTo>
                      <a:pt x="81" y="3196"/>
                    </a:lnTo>
                    <a:lnTo>
                      <a:pt x="29" y="2947"/>
                    </a:lnTo>
                    <a:lnTo>
                      <a:pt x="3" y="2689"/>
                    </a:lnTo>
                    <a:lnTo>
                      <a:pt x="0" y="2557"/>
                    </a:lnTo>
                    <a:lnTo>
                      <a:pt x="3" y="2424"/>
                    </a:lnTo>
                    <a:lnTo>
                      <a:pt x="29" y="2166"/>
                    </a:lnTo>
                    <a:lnTo>
                      <a:pt x="81" y="1917"/>
                    </a:lnTo>
                    <a:lnTo>
                      <a:pt x="154" y="1677"/>
                    </a:lnTo>
                    <a:lnTo>
                      <a:pt x="252" y="1448"/>
                    </a:lnTo>
                    <a:lnTo>
                      <a:pt x="370" y="1230"/>
                    </a:lnTo>
                    <a:lnTo>
                      <a:pt x="507" y="1027"/>
                    </a:lnTo>
                    <a:lnTo>
                      <a:pt x="664" y="837"/>
                    </a:lnTo>
                    <a:lnTo>
                      <a:pt x="837" y="664"/>
                    </a:lnTo>
                    <a:lnTo>
                      <a:pt x="1027" y="507"/>
                    </a:lnTo>
                    <a:lnTo>
                      <a:pt x="1232" y="369"/>
                    </a:lnTo>
                    <a:lnTo>
                      <a:pt x="1448" y="251"/>
                    </a:lnTo>
                    <a:lnTo>
                      <a:pt x="1678" y="154"/>
                    </a:lnTo>
                    <a:lnTo>
                      <a:pt x="1917" y="79"/>
                    </a:lnTo>
                    <a:lnTo>
                      <a:pt x="2168" y="29"/>
                    </a:lnTo>
                    <a:lnTo>
                      <a:pt x="2426" y="3"/>
                    </a:lnTo>
                    <a:lnTo>
                      <a:pt x="2557" y="0"/>
                    </a:lnTo>
                    <a:lnTo>
                      <a:pt x="2689" y="3"/>
                    </a:lnTo>
                    <a:lnTo>
                      <a:pt x="2947" y="29"/>
                    </a:lnTo>
                    <a:lnTo>
                      <a:pt x="3196" y="79"/>
                    </a:lnTo>
                    <a:lnTo>
                      <a:pt x="3437" y="154"/>
                    </a:lnTo>
                    <a:lnTo>
                      <a:pt x="3666" y="251"/>
                    </a:lnTo>
                    <a:lnTo>
                      <a:pt x="3883" y="369"/>
                    </a:lnTo>
                    <a:lnTo>
                      <a:pt x="4088" y="507"/>
                    </a:lnTo>
                    <a:lnTo>
                      <a:pt x="4276" y="664"/>
                    </a:lnTo>
                    <a:lnTo>
                      <a:pt x="4451" y="837"/>
                    </a:lnTo>
                    <a:lnTo>
                      <a:pt x="4606" y="1027"/>
                    </a:lnTo>
                    <a:lnTo>
                      <a:pt x="4744" y="1230"/>
                    </a:lnTo>
                    <a:lnTo>
                      <a:pt x="4863" y="1448"/>
                    </a:lnTo>
                    <a:lnTo>
                      <a:pt x="4959" y="1677"/>
                    </a:lnTo>
                    <a:lnTo>
                      <a:pt x="5034" y="1917"/>
                    </a:lnTo>
                    <a:lnTo>
                      <a:pt x="5086" y="2166"/>
                    </a:lnTo>
                    <a:lnTo>
                      <a:pt x="5112" y="2424"/>
                    </a:lnTo>
                    <a:lnTo>
                      <a:pt x="5113" y="2557"/>
                    </a:lnTo>
                    <a:close/>
                  </a:path>
                </a:pathLst>
              </a:custGeom>
              <a:solidFill>
                <a:srgbClr val="2637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15">
                <a:extLst>
                  <a:ext uri="{FF2B5EF4-FFF2-40B4-BE49-F238E27FC236}">
                    <a16:creationId xmlns:a16="http://schemas.microsoft.com/office/drawing/2014/main" id="{49F1AD39-E718-3875-E12F-B5062B15A3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" y="1928"/>
                <a:ext cx="1653" cy="1652"/>
              </a:xfrm>
              <a:custGeom>
                <a:avLst/>
                <a:gdLst>
                  <a:gd name="T0" fmla="*/ 2352 w 4959"/>
                  <a:gd name="T1" fmla="*/ 4956 h 4957"/>
                  <a:gd name="T2" fmla="*/ 1859 w 4959"/>
                  <a:gd name="T3" fmla="*/ 4881 h 4957"/>
                  <a:gd name="T4" fmla="*/ 1404 w 4959"/>
                  <a:gd name="T5" fmla="*/ 4714 h 4957"/>
                  <a:gd name="T6" fmla="*/ 997 w 4959"/>
                  <a:gd name="T7" fmla="*/ 4466 h 4957"/>
                  <a:gd name="T8" fmla="*/ 644 w 4959"/>
                  <a:gd name="T9" fmla="*/ 4145 h 4957"/>
                  <a:gd name="T10" fmla="*/ 359 w 4959"/>
                  <a:gd name="T11" fmla="*/ 3763 h 4957"/>
                  <a:gd name="T12" fmla="*/ 150 w 4959"/>
                  <a:gd name="T13" fmla="*/ 3331 h 4957"/>
                  <a:gd name="T14" fmla="*/ 27 w 4959"/>
                  <a:gd name="T15" fmla="*/ 2856 h 4957"/>
                  <a:gd name="T16" fmla="*/ 0 w 4959"/>
                  <a:gd name="T17" fmla="*/ 2479 h 4957"/>
                  <a:gd name="T18" fmla="*/ 27 w 4959"/>
                  <a:gd name="T19" fmla="*/ 2101 h 4957"/>
                  <a:gd name="T20" fmla="*/ 150 w 4959"/>
                  <a:gd name="T21" fmla="*/ 1626 h 4957"/>
                  <a:gd name="T22" fmla="*/ 359 w 4959"/>
                  <a:gd name="T23" fmla="*/ 1194 h 4957"/>
                  <a:gd name="T24" fmla="*/ 644 w 4959"/>
                  <a:gd name="T25" fmla="*/ 812 h 4957"/>
                  <a:gd name="T26" fmla="*/ 997 w 4959"/>
                  <a:gd name="T27" fmla="*/ 491 h 4957"/>
                  <a:gd name="T28" fmla="*/ 1404 w 4959"/>
                  <a:gd name="T29" fmla="*/ 243 h 4957"/>
                  <a:gd name="T30" fmla="*/ 1859 w 4959"/>
                  <a:gd name="T31" fmla="*/ 76 h 4957"/>
                  <a:gd name="T32" fmla="*/ 2352 w 4959"/>
                  <a:gd name="T33" fmla="*/ 1 h 4957"/>
                  <a:gd name="T34" fmla="*/ 2607 w 4959"/>
                  <a:gd name="T35" fmla="*/ 1 h 4957"/>
                  <a:gd name="T36" fmla="*/ 3098 w 4959"/>
                  <a:gd name="T37" fmla="*/ 76 h 4957"/>
                  <a:gd name="T38" fmla="*/ 3553 w 4959"/>
                  <a:gd name="T39" fmla="*/ 243 h 4957"/>
                  <a:gd name="T40" fmla="*/ 3962 w 4959"/>
                  <a:gd name="T41" fmla="*/ 491 h 4957"/>
                  <a:gd name="T42" fmla="*/ 4315 w 4959"/>
                  <a:gd name="T43" fmla="*/ 812 h 4957"/>
                  <a:gd name="T44" fmla="*/ 4600 w 4959"/>
                  <a:gd name="T45" fmla="*/ 1194 h 4957"/>
                  <a:gd name="T46" fmla="*/ 4809 w 4959"/>
                  <a:gd name="T47" fmla="*/ 1626 h 4957"/>
                  <a:gd name="T48" fmla="*/ 4931 w 4959"/>
                  <a:gd name="T49" fmla="*/ 2101 h 4957"/>
                  <a:gd name="T50" fmla="*/ 4959 w 4959"/>
                  <a:gd name="T51" fmla="*/ 2479 h 4957"/>
                  <a:gd name="T52" fmla="*/ 4931 w 4959"/>
                  <a:gd name="T53" fmla="*/ 2856 h 4957"/>
                  <a:gd name="T54" fmla="*/ 4809 w 4959"/>
                  <a:gd name="T55" fmla="*/ 3331 h 4957"/>
                  <a:gd name="T56" fmla="*/ 4600 w 4959"/>
                  <a:gd name="T57" fmla="*/ 3763 h 4957"/>
                  <a:gd name="T58" fmla="*/ 4315 w 4959"/>
                  <a:gd name="T59" fmla="*/ 4145 h 4957"/>
                  <a:gd name="T60" fmla="*/ 3962 w 4959"/>
                  <a:gd name="T61" fmla="*/ 4466 h 4957"/>
                  <a:gd name="T62" fmla="*/ 3553 w 4959"/>
                  <a:gd name="T63" fmla="*/ 4714 h 4957"/>
                  <a:gd name="T64" fmla="*/ 3098 w 4959"/>
                  <a:gd name="T65" fmla="*/ 4881 h 4957"/>
                  <a:gd name="T66" fmla="*/ 2607 w 4959"/>
                  <a:gd name="T67" fmla="*/ 4956 h 49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959" h="4957">
                    <a:moveTo>
                      <a:pt x="2479" y="4957"/>
                    </a:moveTo>
                    <a:lnTo>
                      <a:pt x="2352" y="4956"/>
                    </a:lnTo>
                    <a:lnTo>
                      <a:pt x="2101" y="4930"/>
                    </a:lnTo>
                    <a:lnTo>
                      <a:pt x="1859" y="4881"/>
                    </a:lnTo>
                    <a:lnTo>
                      <a:pt x="1627" y="4807"/>
                    </a:lnTo>
                    <a:lnTo>
                      <a:pt x="1404" y="4714"/>
                    </a:lnTo>
                    <a:lnTo>
                      <a:pt x="1194" y="4599"/>
                    </a:lnTo>
                    <a:lnTo>
                      <a:pt x="997" y="4466"/>
                    </a:lnTo>
                    <a:lnTo>
                      <a:pt x="812" y="4313"/>
                    </a:lnTo>
                    <a:lnTo>
                      <a:pt x="644" y="4145"/>
                    </a:lnTo>
                    <a:lnTo>
                      <a:pt x="493" y="3962"/>
                    </a:lnTo>
                    <a:lnTo>
                      <a:pt x="359" y="3763"/>
                    </a:lnTo>
                    <a:lnTo>
                      <a:pt x="243" y="3553"/>
                    </a:lnTo>
                    <a:lnTo>
                      <a:pt x="150" y="3331"/>
                    </a:lnTo>
                    <a:lnTo>
                      <a:pt x="76" y="3098"/>
                    </a:lnTo>
                    <a:lnTo>
                      <a:pt x="27" y="2856"/>
                    </a:lnTo>
                    <a:lnTo>
                      <a:pt x="1" y="2607"/>
                    </a:lnTo>
                    <a:lnTo>
                      <a:pt x="0" y="2479"/>
                    </a:lnTo>
                    <a:lnTo>
                      <a:pt x="1" y="2350"/>
                    </a:lnTo>
                    <a:lnTo>
                      <a:pt x="27" y="2101"/>
                    </a:lnTo>
                    <a:lnTo>
                      <a:pt x="76" y="1859"/>
                    </a:lnTo>
                    <a:lnTo>
                      <a:pt x="150" y="1626"/>
                    </a:lnTo>
                    <a:lnTo>
                      <a:pt x="243" y="1404"/>
                    </a:lnTo>
                    <a:lnTo>
                      <a:pt x="359" y="1194"/>
                    </a:lnTo>
                    <a:lnTo>
                      <a:pt x="493" y="995"/>
                    </a:lnTo>
                    <a:lnTo>
                      <a:pt x="644" y="812"/>
                    </a:lnTo>
                    <a:lnTo>
                      <a:pt x="812" y="644"/>
                    </a:lnTo>
                    <a:lnTo>
                      <a:pt x="997" y="491"/>
                    </a:lnTo>
                    <a:lnTo>
                      <a:pt x="1194" y="359"/>
                    </a:lnTo>
                    <a:lnTo>
                      <a:pt x="1404" y="243"/>
                    </a:lnTo>
                    <a:lnTo>
                      <a:pt x="1627" y="150"/>
                    </a:lnTo>
                    <a:lnTo>
                      <a:pt x="1859" y="76"/>
                    </a:lnTo>
                    <a:lnTo>
                      <a:pt x="2101" y="27"/>
                    </a:lnTo>
                    <a:lnTo>
                      <a:pt x="2352" y="1"/>
                    </a:lnTo>
                    <a:lnTo>
                      <a:pt x="2479" y="0"/>
                    </a:lnTo>
                    <a:lnTo>
                      <a:pt x="2607" y="1"/>
                    </a:lnTo>
                    <a:lnTo>
                      <a:pt x="2856" y="27"/>
                    </a:lnTo>
                    <a:lnTo>
                      <a:pt x="3098" y="76"/>
                    </a:lnTo>
                    <a:lnTo>
                      <a:pt x="3331" y="150"/>
                    </a:lnTo>
                    <a:lnTo>
                      <a:pt x="3553" y="243"/>
                    </a:lnTo>
                    <a:lnTo>
                      <a:pt x="3765" y="359"/>
                    </a:lnTo>
                    <a:lnTo>
                      <a:pt x="3962" y="491"/>
                    </a:lnTo>
                    <a:lnTo>
                      <a:pt x="4147" y="644"/>
                    </a:lnTo>
                    <a:lnTo>
                      <a:pt x="4315" y="812"/>
                    </a:lnTo>
                    <a:lnTo>
                      <a:pt x="4466" y="995"/>
                    </a:lnTo>
                    <a:lnTo>
                      <a:pt x="4600" y="1194"/>
                    </a:lnTo>
                    <a:lnTo>
                      <a:pt x="4714" y="1404"/>
                    </a:lnTo>
                    <a:lnTo>
                      <a:pt x="4809" y="1626"/>
                    </a:lnTo>
                    <a:lnTo>
                      <a:pt x="4881" y="1859"/>
                    </a:lnTo>
                    <a:lnTo>
                      <a:pt x="4931" y="2101"/>
                    </a:lnTo>
                    <a:lnTo>
                      <a:pt x="4956" y="2350"/>
                    </a:lnTo>
                    <a:lnTo>
                      <a:pt x="4959" y="2479"/>
                    </a:lnTo>
                    <a:lnTo>
                      <a:pt x="4956" y="2607"/>
                    </a:lnTo>
                    <a:lnTo>
                      <a:pt x="4931" y="2856"/>
                    </a:lnTo>
                    <a:lnTo>
                      <a:pt x="4881" y="3098"/>
                    </a:lnTo>
                    <a:lnTo>
                      <a:pt x="4809" y="3331"/>
                    </a:lnTo>
                    <a:lnTo>
                      <a:pt x="4714" y="3553"/>
                    </a:lnTo>
                    <a:lnTo>
                      <a:pt x="4600" y="3763"/>
                    </a:lnTo>
                    <a:lnTo>
                      <a:pt x="4466" y="3962"/>
                    </a:lnTo>
                    <a:lnTo>
                      <a:pt x="4315" y="4145"/>
                    </a:lnTo>
                    <a:lnTo>
                      <a:pt x="4147" y="4313"/>
                    </a:lnTo>
                    <a:lnTo>
                      <a:pt x="3962" y="4466"/>
                    </a:lnTo>
                    <a:lnTo>
                      <a:pt x="3765" y="4599"/>
                    </a:lnTo>
                    <a:lnTo>
                      <a:pt x="3553" y="4714"/>
                    </a:lnTo>
                    <a:lnTo>
                      <a:pt x="3331" y="4807"/>
                    </a:lnTo>
                    <a:lnTo>
                      <a:pt x="3098" y="4881"/>
                    </a:lnTo>
                    <a:lnTo>
                      <a:pt x="2856" y="4930"/>
                    </a:lnTo>
                    <a:lnTo>
                      <a:pt x="2607" y="4956"/>
                    </a:lnTo>
                    <a:lnTo>
                      <a:pt x="2479" y="4957"/>
                    </a:lnTo>
                    <a:close/>
                  </a:path>
                </a:pathLst>
              </a:custGeom>
              <a:solidFill>
                <a:srgbClr val="2D42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16">
                <a:extLst>
                  <a:ext uri="{FF2B5EF4-FFF2-40B4-BE49-F238E27FC236}">
                    <a16:creationId xmlns:a16="http://schemas.microsoft.com/office/drawing/2014/main" id="{DA491B26-DFE1-23C0-9CDC-B83FB33391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" y="1979"/>
                <a:ext cx="1550" cy="1550"/>
              </a:xfrm>
              <a:custGeom>
                <a:avLst/>
                <a:gdLst>
                  <a:gd name="T0" fmla="*/ 2205 w 4651"/>
                  <a:gd name="T1" fmla="*/ 4649 h 4651"/>
                  <a:gd name="T2" fmla="*/ 1744 w 4651"/>
                  <a:gd name="T3" fmla="*/ 4578 h 4651"/>
                  <a:gd name="T4" fmla="*/ 1318 w 4651"/>
                  <a:gd name="T5" fmla="*/ 4422 h 4651"/>
                  <a:gd name="T6" fmla="*/ 933 w 4651"/>
                  <a:gd name="T7" fmla="*/ 4189 h 4651"/>
                  <a:gd name="T8" fmla="*/ 604 w 4651"/>
                  <a:gd name="T9" fmla="*/ 3890 h 4651"/>
                  <a:gd name="T10" fmla="*/ 336 w 4651"/>
                  <a:gd name="T11" fmla="*/ 3531 h 4651"/>
                  <a:gd name="T12" fmla="*/ 140 w 4651"/>
                  <a:gd name="T13" fmla="*/ 3125 h 4651"/>
                  <a:gd name="T14" fmla="*/ 26 w 4651"/>
                  <a:gd name="T15" fmla="*/ 2680 h 4651"/>
                  <a:gd name="T16" fmla="*/ 0 w 4651"/>
                  <a:gd name="T17" fmla="*/ 2326 h 4651"/>
                  <a:gd name="T18" fmla="*/ 26 w 4651"/>
                  <a:gd name="T19" fmla="*/ 1971 h 4651"/>
                  <a:gd name="T20" fmla="*/ 140 w 4651"/>
                  <a:gd name="T21" fmla="*/ 1526 h 4651"/>
                  <a:gd name="T22" fmla="*/ 336 w 4651"/>
                  <a:gd name="T23" fmla="*/ 1120 h 4651"/>
                  <a:gd name="T24" fmla="*/ 604 w 4651"/>
                  <a:gd name="T25" fmla="*/ 761 h 4651"/>
                  <a:gd name="T26" fmla="*/ 933 w 4651"/>
                  <a:gd name="T27" fmla="*/ 462 h 4651"/>
                  <a:gd name="T28" fmla="*/ 1318 w 4651"/>
                  <a:gd name="T29" fmla="*/ 229 h 4651"/>
                  <a:gd name="T30" fmla="*/ 1744 w 4651"/>
                  <a:gd name="T31" fmla="*/ 72 h 4651"/>
                  <a:gd name="T32" fmla="*/ 2205 w 4651"/>
                  <a:gd name="T33" fmla="*/ 2 h 4651"/>
                  <a:gd name="T34" fmla="*/ 2444 w 4651"/>
                  <a:gd name="T35" fmla="*/ 2 h 4651"/>
                  <a:gd name="T36" fmla="*/ 2907 w 4651"/>
                  <a:gd name="T37" fmla="*/ 72 h 4651"/>
                  <a:gd name="T38" fmla="*/ 3333 w 4651"/>
                  <a:gd name="T39" fmla="*/ 229 h 4651"/>
                  <a:gd name="T40" fmla="*/ 3716 w 4651"/>
                  <a:gd name="T41" fmla="*/ 462 h 4651"/>
                  <a:gd name="T42" fmla="*/ 4047 w 4651"/>
                  <a:gd name="T43" fmla="*/ 761 h 4651"/>
                  <a:gd name="T44" fmla="*/ 4315 w 4651"/>
                  <a:gd name="T45" fmla="*/ 1120 h 4651"/>
                  <a:gd name="T46" fmla="*/ 4511 w 4651"/>
                  <a:gd name="T47" fmla="*/ 1526 h 4651"/>
                  <a:gd name="T48" fmla="*/ 4625 w 4651"/>
                  <a:gd name="T49" fmla="*/ 1971 h 4651"/>
                  <a:gd name="T50" fmla="*/ 4651 w 4651"/>
                  <a:gd name="T51" fmla="*/ 2326 h 4651"/>
                  <a:gd name="T52" fmla="*/ 4625 w 4651"/>
                  <a:gd name="T53" fmla="*/ 2680 h 4651"/>
                  <a:gd name="T54" fmla="*/ 4511 w 4651"/>
                  <a:gd name="T55" fmla="*/ 3125 h 4651"/>
                  <a:gd name="T56" fmla="*/ 4315 w 4651"/>
                  <a:gd name="T57" fmla="*/ 3531 h 4651"/>
                  <a:gd name="T58" fmla="*/ 4047 w 4651"/>
                  <a:gd name="T59" fmla="*/ 3890 h 4651"/>
                  <a:gd name="T60" fmla="*/ 3716 w 4651"/>
                  <a:gd name="T61" fmla="*/ 4189 h 4651"/>
                  <a:gd name="T62" fmla="*/ 3333 w 4651"/>
                  <a:gd name="T63" fmla="*/ 4422 h 4651"/>
                  <a:gd name="T64" fmla="*/ 2907 w 4651"/>
                  <a:gd name="T65" fmla="*/ 4578 h 4651"/>
                  <a:gd name="T66" fmla="*/ 2444 w 4651"/>
                  <a:gd name="T67" fmla="*/ 4649 h 46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651" h="4651">
                    <a:moveTo>
                      <a:pt x="2325" y="4651"/>
                    </a:moveTo>
                    <a:lnTo>
                      <a:pt x="2205" y="4649"/>
                    </a:lnTo>
                    <a:lnTo>
                      <a:pt x="1972" y="4626"/>
                    </a:lnTo>
                    <a:lnTo>
                      <a:pt x="1744" y="4578"/>
                    </a:lnTo>
                    <a:lnTo>
                      <a:pt x="1525" y="4510"/>
                    </a:lnTo>
                    <a:lnTo>
                      <a:pt x="1318" y="4422"/>
                    </a:lnTo>
                    <a:lnTo>
                      <a:pt x="1119" y="4314"/>
                    </a:lnTo>
                    <a:lnTo>
                      <a:pt x="933" y="4189"/>
                    </a:lnTo>
                    <a:lnTo>
                      <a:pt x="762" y="4047"/>
                    </a:lnTo>
                    <a:lnTo>
                      <a:pt x="604" y="3890"/>
                    </a:lnTo>
                    <a:lnTo>
                      <a:pt x="461" y="3717"/>
                    </a:lnTo>
                    <a:lnTo>
                      <a:pt x="336" y="3531"/>
                    </a:lnTo>
                    <a:lnTo>
                      <a:pt x="228" y="3334"/>
                    </a:lnTo>
                    <a:lnTo>
                      <a:pt x="140" y="3125"/>
                    </a:lnTo>
                    <a:lnTo>
                      <a:pt x="72" y="2906"/>
                    </a:lnTo>
                    <a:lnTo>
                      <a:pt x="26" y="2680"/>
                    </a:lnTo>
                    <a:lnTo>
                      <a:pt x="2" y="2445"/>
                    </a:lnTo>
                    <a:lnTo>
                      <a:pt x="0" y="2326"/>
                    </a:lnTo>
                    <a:lnTo>
                      <a:pt x="2" y="2206"/>
                    </a:lnTo>
                    <a:lnTo>
                      <a:pt x="26" y="1971"/>
                    </a:lnTo>
                    <a:lnTo>
                      <a:pt x="72" y="1745"/>
                    </a:lnTo>
                    <a:lnTo>
                      <a:pt x="140" y="1526"/>
                    </a:lnTo>
                    <a:lnTo>
                      <a:pt x="228" y="1317"/>
                    </a:lnTo>
                    <a:lnTo>
                      <a:pt x="336" y="1120"/>
                    </a:lnTo>
                    <a:lnTo>
                      <a:pt x="461" y="934"/>
                    </a:lnTo>
                    <a:lnTo>
                      <a:pt x="604" y="761"/>
                    </a:lnTo>
                    <a:lnTo>
                      <a:pt x="762" y="604"/>
                    </a:lnTo>
                    <a:lnTo>
                      <a:pt x="933" y="462"/>
                    </a:lnTo>
                    <a:lnTo>
                      <a:pt x="1119" y="337"/>
                    </a:lnTo>
                    <a:lnTo>
                      <a:pt x="1318" y="229"/>
                    </a:lnTo>
                    <a:lnTo>
                      <a:pt x="1525" y="141"/>
                    </a:lnTo>
                    <a:lnTo>
                      <a:pt x="1744" y="72"/>
                    </a:lnTo>
                    <a:lnTo>
                      <a:pt x="1972" y="26"/>
                    </a:lnTo>
                    <a:lnTo>
                      <a:pt x="2205" y="2"/>
                    </a:lnTo>
                    <a:lnTo>
                      <a:pt x="2325" y="0"/>
                    </a:lnTo>
                    <a:lnTo>
                      <a:pt x="2444" y="2"/>
                    </a:lnTo>
                    <a:lnTo>
                      <a:pt x="2679" y="26"/>
                    </a:lnTo>
                    <a:lnTo>
                      <a:pt x="2907" y="72"/>
                    </a:lnTo>
                    <a:lnTo>
                      <a:pt x="3124" y="141"/>
                    </a:lnTo>
                    <a:lnTo>
                      <a:pt x="3333" y="229"/>
                    </a:lnTo>
                    <a:lnTo>
                      <a:pt x="3530" y="337"/>
                    </a:lnTo>
                    <a:lnTo>
                      <a:pt x="3716" y="462"/>
                    </a:lnTo>
                    <a:lnTo>
                      <a:pt x="3889" y="604"/>
                    </a:lnTo>
                    <a:lnTo>
                      <a:pt x="4047" y="761"/>
                    </a:lnTo>
                    <a:lnTo>
                      <a:pt x="4188" y="934"/>
                    </a:lnTo>
                    <a:lnTo>
                      <a:pt x="4315" y="1120"/>
                    </a:lnTo>
                    <a:lnTo>
                      <a:pt x="4422" y="1317"/>
                    </a:lnTo>
                    <a:lnTo>
                      <a:pt x="4511" y="1526"/>
                    </a:lnTo>
                    <a:lnTo>
                      <a:pt x="4579" y="1745"/>
                    </a:lnTo>
                    <a:lnTo>
                      <a:pt x="4625" y="1971"/>
                    </a:lnTo>
                    <a:lnTo>
                      <a:pt x="4649" y="2206"/>
                    </a:lnTo>
                    <a:lnTo>
                      <a:pt x="4651" y="2326"/>
                    </a:lnTo>
                    <a:lnTo>
                      <a:pt x="4649" y="2445"/>
                    </a:lnTo>
                    <a:lnTo>
                      <a:pt x="4625" y="2680"/>
                    </a:lnTo>
                    <a:lnTo>
                      <a:pt x="4579" y="2906"/>
                    </a:lnTo>
                    <a:lnTo>
                      <a:pt x="4511" y="3125"/>
                    </a:lnTo>
                    <a:lnTo>
                      <a:pt x="4422" y="3334"/>
                    </a:lnTo>
                    <a:lnTo>
                      <a:pt x="4315" y="3531"/>
                    </a:lnTo>
                    <a:lnTo>
                      <a:pt x="4188" y="3717"/>
                    </a:lnTo>
                    <a:lnTo>
                      <a:pt x="4047" y="3890"/>
                    </a:lnTo>
                    <a:lnTo>
                      <a:pt x="3889" y="4047"/>
                    </a:lnTo>
                    <a:lnTo>
                      <a:pt x="3716" y="4189"/>
                    </a:lnTo>
                    <a:lnTo>
                      <a:pt x="3530" y="4314"/>
                    </a:lnTo>
                    <a:lnTo>
                      <a:pt x="3333" y="4422"/>
                    </a:lnTo>
                    <a:lnTo>
                      <a:pt x="3124" y="4510"/>
                    </a:lnTo>
                    <a:lnTo>
                      <a:pt x="2907" y="4578"/>
                    </a:lnTo>
                    <a:lnTo>
                      <a:pt x="2679" y="4626"/>
                    </a:lnTo>
                    <a:lnTo>
                      <a:pt x="2444" y="4649"/>
                    </a:lnTo>
                    <a:lnTo>
                      <a:pt x="2325" y="4651"/>
                    </a:lnTo>
                    <a:close/>
                  </a:path>
                </a:pathLst>
              </a:custGeom>
              <a:solidFill>
                <a:srgbClr val="2537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17">
                <a:extLst>
                  <a:ext uri="{FF2B5EF4-FFF2-40B4-BE49-F238E27FC236}">
                    <a16:creationId xmlns:a16="http://schemas.microsoft.com/office/drawing/2014/main" id="{098212F0-B359-1A52-5610-E117438091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" y="2129"/>
                <a:ext cx="1251" cy="1250"/>
              </a:xfrm>
              <a:custGeom>
                <a:avLst/>
                <a:gdLst>
                  <a:gd name="T0" fmla="*/ 3749 w 3751"/>
                  <a:gd name="T1" fmla="*/ 1972 h 3751"/>
                  <a:gd name="T2" fmla="*/ 3693 w 3751"/>
                  <a:gd name="T3" fmla="*/ 2345 h 3751"/>
                  <a:gd name="T4" fmla="*/ 3567 w 3751"/>
                  <a:gd name="T5" fmla="*/ 2689 h 3751"/>
                  <a:gd name="T6" fmla="*/ 3379 w 3751"/>
                  <a:gd name="T7" fmla="*/ 2997 h 3751"/>
                  <a:gd name="T8" fmla="*/ 3137 w 3751"/>
                  <a:gd name="T9" fmla="*/ 3264 h 3751"/>
                  <a:gd name="T10" fmla="*/ 2849 w 3751"/>
                  <a:gd name="T11" fmla="*/ 3480 h 3751"/>
                  <a:gd name="T12" fmla="*/ 2521 w 3751"/>
                  <a:gd name="T13" fmla="*/ 3637 h 3751"/>
                  <a:gd name="T14" fmla="*/ 2162 w 3751"/>
                  <a:gd name="T15" fmla="*/ 3729 h 3751"/>
                  <a:gd name="T16" fmla="*/ 1876 w 3751"/>
                  <a:gd name="T17" fmla="*/ 3751 h 3751"/>
                  <a:gd name="T18" fmla="*/ 1591 w 3751"/>
                  <a:gd name="T19" fmla="*/ 3729 h 3751"/>
                  <a:gd name="T20" fmla="*/ 1230 w 3751"/>
                  <a:gd name="T21" fmla="*/ 3637 h 3751"/>
                  <a:gd name="T22" fmla="*/ 903 w 3751"/>
                  <a:gd name="T23" fmla="*/ 3480 h 3751"/>
                  <a:gd name="T24" fmla="*/ 615 w 3751"/>
                  <a:gd name="T25" fmla="*/ 3264 h 3751"/>
                  <a:gd name="T26" fmla="*/ 373 w 3751"/>
                  <a:gd name="T27" fmla="*/ 2997 h 3751"/>
                  <a:gd name="T28" fmla="*/ 185 w 3751"/>
                  <a:gd name="T29" fmla="*/ 2689 h 3751"/>
                  <a:gd name="T30" fmla="*/ 59 w 3751"/>
                  <a:gd name="T31" fmla="*/ 2345 h 3751"/>
                  <a:gd name="T32" fmla="*/ 3 w 3751"/>
                  <a:gd name="T33" fmla="*/ 1972 h 3751"/>
                  <a:gd name="T34" fmla="*/ 3 w 3751"/>
                  <a:gd name="T35" fmla="*/ 1779 h 3751"/>
                  <a:gd name="T36" fmla="*/ 59 w 3751"/>
                  <a:gd name="T37" fmla="*/ 1406 h 3751"/>
                  <a:gd name="T38" fmla="*/ 185 w 3751"/>
                  <a:gd name="T39" fmla="*/ 1062 h 3751"/>
                  <a:gd name="T40" fmla="*/ 373 w 3751"/>
                  <a:gd name="T41" fmla="*/ 754 h 3751"/>
                  <a:gd name="T42" fmla="*/ 615 w 3751"/>
                  <a:gd name="T43" fmla="*/ 487 h 3751"/>
                  <a:gd name="T44" fmla="*/ 903 w 3751"/>
                  <a:gd name="T45" fmla="*/ 271 h 3751"/>
                  <a:gd name="T46" fmla="*/ 1230 w 3751"/>
                  <a:gd name="T47" fmla="*/ 114 h 3751"/>
                  <a:gd name="T48" fmla="*/ 1591 w 3751"/>
                  <a:gd name="T49" fmla="*/ 22 h 3751"/>
                  <a:gd name="T50" fmla="*/ 1876 w 3751"/>
                  <a:gd name="T51" fmla="*/ 0 h 3751"/>
                  <a:gd name="T52" fmla="*/ 2162 w 3751"/>
                  <a:gd name="T53" fmla="*/ 22 h 3751"/>
                  <a:gd name="T54" fmla="*/ 2521 w 3751"/>
                  <a:gd name="T55" fmla="*/ 114 h 3751"/>
                  <a:gd name="T56" fmla="*/ 2849 w 3751"/>
                  <a:gd name="T57" fmla="*/ 271 h 3751"/>
                  <a:gd name="T58" fmla="*/ 3137 w 3751"/>
                  <a:gd name="T59" fmla="*/ 487 h 3751"/>
                  <a:gd name="T60" fmla="*/ 3379 w 3751"/>
                  <a:gd name="T61" fmla="*/ 754 h 3751"/>
                  <a:gd name="T62" fmla="*/ 3567 w 3751"/>
                  <a:gd name="T63" fmla="*/ 1062 h 3751"/>
                  <a:gd name="T64" fmla="*/ 3693 w 3751"/>
                  <a:gd name="T65" fmla="*/ 1406 h 3751"/>
                  <a:gd name="T66" fmla="*/ 3749 w 3751"/>
                  <a:gd name="T67" fmla="*/ 1779 h 3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51" h="3751">
                    <a:moveTo>
                      <a:pt x="3751" y="1876"/>
                    </a:moveTo>
                    <a:lnTo>
                      <a:pt x="3749" y="1972"/>
                    </a:lnTo>
                    <a:lnTo>
                      <a:pt x="3731" y="2161"/>
                    </a:lnTo>
                    <a:lnTo>
                      <a:pt x="3693" y="2345"/>
                    </a:lnTo>
                    <a:lnTo>
                      <a:pt x="3639" y="2521"/>
                    </a:lnTo>
                    <a:lnTo>
                      <a:pt x="3567" y="2689"/>
                    </a:lnTo>
                    <a:lnTo>
                      <a:pt x="3480" y="2848"/>
                    </a:lnTo>
                    <a:lnTo>
                      <a:pt x="3379" y="2997"/>
                    </a:lnTo>
                    <a:lnTo>
                      <a:pt x="3264" y="3137"/>
                    </a:lnTo>
                    <a:lnTo>
                      <a:pt x="3137" y="3264"/>
                    </a:lnTo>
                    <a:lnTo>
                      <a:pt x="2999" y="3379"/>
                    </a:lnTo>
                    <a:lnTo>
                      <a:pt x="2849" y="3480"/>
                    </a:lnTo>
                    <a:lnTo>
                      <a:pt x="2689" y="3566"/>
                    </a:lnTo>
                    <a:lnTo>
                      <a:pt x="2521" y="3637"/>
                    </a:lnTo>
                    <a:lnTo>
                      <a:pt x="2345" y="3692"/>
                    </a:lnTo>
                    <a:lnTo>
                      <a:pt x="2162" y="3729"/>
                    </a:lnTo>
                    <a:lnTo>
                      <a:pt x="1972" y="3749"/>
                    </a:lnTo>
                    <a:lnTo>
                      <a:pt x="1876" y="3751"/>
                    </a:lnTo>
                    <a:lnTo>
                      <a:pt x="1779" y="3749"/>
                    </a:lnTo>
                    <a:lnTo>
                      <a:pt x="1591" y="3729"/>
                    </a:lnTo>
                    <a:lnTo>
                      <a:pt x="1408" y="3692"/>
                    </a:lnTo>
                    <a:lnTo>
                      <a:pt x="1230" y="3637"/>
                    </a:lnTo>
                    <a:lnTo>
                      <a:pt x="1063" y="3566"/>
                    </a:lnTo>
                    <a:lnTo>
                      <a:pt x="903" y="3480"/>
                    </a:lnTo>
                    <a:lnTo>
                      <a:pt x="754" y="3379"/>
                    </a:lnTo>
                    <a:lnTo>
                      <a:pt x="615" y="3264"/>
                    </a:lnTo>
                    <a:lnTo>
                      <a:pt x="487" y="3137"/>
                    </a:lnTo>
                    <a:lnTo>
                      <a:pt x="373" y="2997"/>
                    </a:lnTo>
                    <a:lnTo>
                      <a:pt x="271" y="2848"/>
                    </a:lnTo>
                    <a:lnTo>
                      <a:pt x="185" y="2689"/>
                    </a:lnTo>
                    <a:lnTo>
                      <a:pt x="114" y="2521"/>
                    </a:lnTo>
                    <a:lnTo>
                      <a:pt x="59" y="2345"/>
                    </a:lnTo>
                    <a:lnTo>
                      <a:pt x="22" y="2161"/>
                    </a:lnTo>
                    <a:lnTo>
                      <a:pt x="3" y="1972"/>
                    </a:lnTo>
                    <a:lnTo>
                      <a:pt x="0" y="1876"/>
                    </a:lnTo>
                    <a:lnTo>
                      <a:pt x="3" y="1779"/>
                    </a:lnTo>
                    <a:lnTo>
                      <a:pt x="22" y="1590"/>
                    </a:lnTo>
                    <a:lnTo>
                      <a:pt x="59" y="1406"/>
                    </a:lnTo>
                    <a:lnTo>
                      <a:pt x="114" y="1230"/>
                    </a:lnTo>
                    <a:lnTo>
                      <a:pt x="185" y="1062"/>
                    </a:lnTo>
                    <a:lnTo>
                      <a:pt x="271" y="903"/>
                    </a:lnTo>
                    <a:lnTo>
                      <a:pt x="373" y="754"/>
                    </a:lnTo>
                    <a:lnTo>
                      <a:pt x="487" y="614"/>
                    </a:lnTo>
                    <a:lnTo>
                      <a:pt x="615" y="487"/>
                    </a:lnTo>
                    <a:lnTo>
                      <a:pt x="754" y="372"/>
                    </a:lnTo>
                    <a:lnTo>
                      <a:pt x="903" y="271"/>
                    </a:lnTo>
                    <a:lnTo>
                      <a:pt x="1063" y="185"/>
                    </a:lnTo>
                    <a:lnTo>
                      <a:pt x="1230" y="114"/>
                    </a:lnTo>
                    <a:lnTo>
                      <a:pt x="1408" y="59"/>
                    </a:lnTo>
                    <a:lnTo>
                      <a:pt x="1591" y="22"/>
                    </a:lnTo>
                    <a:lnTo>
                      <a:pt x="1779" y="2"/>
                    </a:lnTo>
                    <a:lnTo>
                      <a:pt x="1876" y="0"/>
                    </a:lnTo>
                    <a:lnTo>
                      <a:pt x="1972" y="2"/>
                    </a:lnTo>
                    <a:lnTo>
                      <a:pt x="2162" y="22"/>
                    </a:lnTo>
                    <a:lnTo>
                      <a:pt x="2345" y="59"/>
                    </a:lnTo>
                    <a:lnTo>
                      <a:pt x="2521" y="114"/>
                    </a:lnTo>
                    <a:lnTo>
                      <a:pt x="2689" y="185"/>
                    </a:lnTo>
                    <a:lnTo>
                      <a:pt x="2849" y="271"/>
                    </a:lnTo>
                    <a:lnTo>
                      <a:pt x="2999" y="372"/>
                    </a:lnTo>
                    <a:lnTo>
                      <a:pt x="3137" y="487"/>
                    </a:lnTo>
                    <a:lnTo>
                      <a:pt x="3264" y="614"/>
                    </a:lnTo>
                    <a:lnTo>
                      <a:pt x="3379" y="754"/>
                    </a:lnTo>
                    <a:lnTo>
                      <a:pt x="3480" y="903"/>
                    </a:lnTo>
                    <a:lnTo>
                      <a:pt x="3567" y="1062"/>
                    </a:lnTo>
                    <a:lnTo>
                      <a:pt x="3639" y="1230"/>
                    </a:lnTo>
                    <a:lnTo>
                      <a:pt x="3693" y="1406"/>
                    </a:lnTo>
                    <a:lnTo>
                      <a:pt x="3731" y="1590"/>
                    </a:lnTo>
                    <a:lnTo>
                      <a:pt x="3749" y="1779"/>
                    </a:lnTo>
                    <a:lnTo>
                      <a:pt x="3751" y="1876"/>
                    </a:lnTo>
                    <a:close/>
                  </a:path>
                </a:pathLst>
              </a:custGeom>
              <a:solidFill>
                <a:srgbClr val="2424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18">
                <a:extLst>
                  <a:ext uri="{FF2B5EF4-FFF2-40B4-BE49-F238E27FC236}">
                    <a16:creationId xmlns:a16="http://schemas.microsoft.com/office/drawing/2014/main" id="{7EBBD495-C41D-C76F-98E5-BCD30A8666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" y="2154"/>
                <a:ext cx="1199" cy="1199"/>
              </a:xfrm>
              <a:custGeom>
                <a:avLst/>
                <a:gdLst>
                  <a:gd name="T0" fmla="*/ 1706 w 3597"/>
                  <a:gd name="T1" fmla="*/ 3594 h 3597"/>
                  <a:gd name="T2" fmla="*/ 1348 w 3597"/>
                  <a:gd name="T3" fmla="*/ 3541 h 3597"/>
                  <a:gd name="T4" fmla="*/ 1018 w 3597"/>
                  <a:gd name="T5" fmla="*/ 3420 h 3597"/>
                  <a:gd name="T6" fmla="*/ 722 w 3597"/>
                  <a:gd name="T7" fmla="*/ 3240 h 3597"/>
                  <a:gd name="T8" fmla="*/ 467 w 3597"/>
                  <a:gd name="T9" fmla="*/ 3007 h 3597"/>
                  <a:gd name="T10" fmla="*/ 259 w 3597"/>
                  <a:gd name="T11" fmla="*/ 2730 h 3597"/>
                  <a:gd name="T12" fmla="*/ 108 w 3597"/>
                  <a:gd name="T13" fmla="*/ 2416 h 3597"/>
                  <a:gd name="T14" fmla="*/ 20 w 3597"/>
                  <a:gd name="T15" fmla="*/ 2072 h 3597"/>
                  <a:gd name="T16" fmla="*/ 0 w 3597"/>
                  <a:gd name="T17" fmla="*/ 1799 h 3597"/>
                  <a:gd name="T18" fmla="*/ 20 w 3597"/>
                  <a:gd name="T19" fmla="*/ 1525 h 3597"/>
                  <a:gd name="T20" fmla="*/ 108 w 3597"/>
                  <a:gd name="T21" fmla="*/ 1181 h 3597"/>
                  <a:gd name="T22" fmla="*/ 259 w 3597"/>
                  <a:gd name="T23" fmla="*/ 867 h 3597"/>
                  <a:gd name="T24" fmla="*/ 467 w 3597"/>
                  <a:gd name="T25" fmla="*/ 590 h 3597"/>
                  <a:gd name="T26" fmla="*/ 722 w 3597"/>
                  <a:gd name="T27" fmla="*/ 357 h 3597"/>
                  <a:gd name="T28" fmla="*/ 1018 w 3597"/>
                  <a:gd name="T29" fmla="*/ 177 h 3597"/>
                  <a:gd name="T30" fmla="*/ 1348 w 3597"/>
                  <a:gd name="T31" fmla="*/ 56 h 3597"/>
                  <a:gd name="T32" fmla="*/ 1706 w 3597"/>
                  <a:gd name="T33" fmla="*/ 3 h 3597"/>
                  <a:gd name="T34" fmla="*/ 1891 w 3597"/>
                  <a:gd name="T35" fmla="*/ 3 h 3597"/>
                  <a:gd name="T36" fmla="*/ 2247 w 3597"/>
                  <a:gd name="T37" fmla="*/ 56 h 3597"/>
                  <a:gd name="T38" fmla="*/ 2577 w 3597"/>
                  <a:gd name="T39" fmla="*/ 177 h 3597"/>
                  <a:gd name="T40" fmla="*/ 2874 w 3597"/>
                  <a:gd name="T41" fmla="*/ 357 h 3597"/>
                  <a:gd name="T42" fmla="*/ 3130 w 3597"/>
                  <a:gd name="T43" fmla="*/ 590 h 3597"/>
                  <a:gd name="T44" fmla="*/ 3336 w 3597"/>
                  <a:gd name="T45" fmla="*/ 867 h 3597"/>
                  <a:gd name="T46" fmla="*/ 3487 w 3597"/>
                  <a:gd name="T47" fmla="*/ 1181 h 3597"/>
                  <a:gd name="T48" fmla="*/ 3576 w 3597"/>
                  <a:gd name="T49" fmla="*/ 1525 h 3597"/>
                  <a:gd name="T50" fmla="*/ 3597 w 3597"/>
                  <a:gd name="T51" fmla="*/ 1799 h 3597"/>
                  <a:gd name="T52" fmla="*/ 3576 w 3597"/>
                  <a:gd name="T53" fmla="*/ 2072 h 3597"/>
                  <a:gd name="T54" fmla="*/ 3487 w 3597"/>
                  <a:gd name="T55" fmla="*/ 2416 h 3597"/>
                  <a:gd name="T56" fmla="*/ 3336 w 3597"/>
                  <a:gd name="T57" fmla="*/ 2730 h 3597"/>
                  <a:gd name="T58" fmla="*/ 3130 w 3597"/>
                  <a:gd name="T59" fmla="*/ 3007 h 3597"/>
                  <a:gd name="T60" fmla="*/ 2874 w 3597"/>
                  <a:gd name="T61" fmla="*/ 3240 h 3597"/>
                  <a:gd name="T62" fmla="*/ 2577 w 3597"/>
                  <a:gd name="T63" fmla="*/ 3420 h 3597"/>
                  <a:gd name="T64" fmla="*/ 2247 w 3597"/>
                  <a:gd name="T65" fmla="*/ 3541 h 3597"/>
                  <a:gd name="T66" fmla="*/ 1891 w 3597"/>
                  <a:gd name="T67" fmla="*/ 3594 h 3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97" h="3597">
                    <a:moveTo>
                      <a:pt x="1798" y="3597"/>
                    </a:moveTo>
                    <a:lnTo>
                      <a:pt x="1706" y="3594"/>
                    </a:lnTo>
                    <a:lnTo>
                      <a:pt x="1524" y="3577"/>
                    </a:lnTo>
                    <a:lnTo>
                      <a:pt x="1348" y="3541"/>
                    </a:lnTo>
                    <a:lnTo>
                      <a:pt x="1180" y="3488"/>
                    </a:lnTo>
                    <a:lnTo>
                      <a:pt x="1018" y="3420"/>
                    </a:lnTo>
                    <a:lnTo>
                      <a:pt x="866" y="3337"/>
                    </a:lnTo>
                    <a:lnTo>
                      <a:pt x="722" y="3240"/>
                    </a:lnTo>
                    <a:lnTo>
                      <a:pt x="589" y="3129"/>
                    </a:lnTo>
                    <a:lnTo>
                      <a:pt x="467" y="3007"/>
                    </a:lnTo>
                    <a:lnTo>
                      <a:pt x="357" y="2874"/>
                    </a:lnTo>
                    <a:lnTo>
                      <a:pt x="259" y="2730"/>
                    </a:lnTo>
                    <a:lnTo>
                      <a:pt x="177" y="2578"/>
                    </a:lnTo>
                    <a:lnTo>
                      <a:pt x="108" y="2416"/>
                    </a:lnTo>
                    <a:lnTo>
                      <a:pt x="56" y="2248"/>
                    </a:lnTo>
                    <a:lnTo>
                      <a:pt x="20" y="2072"/>
                    </a:lnTo>
                    <a:lnTo>
                      <a:pt x="2" y="1891"/>
                    </a:lnTo>
                    <a:lnTo>
                      <a:pt x="0" y="1799"/>
                    </a:lnTo>
                    <a:lnTo>
                      <a:pt x="2" y="1706"/>
                    </a:lnTo>
                    <a:lnTo>
                      <a:pt x="20" y="1525"/>
                    </a:lnTo>
                    <a:lnTo>
                      <a:pt x="56" y="1349"/>
                    </a:lnTo>
                    <a:lnTo>
                      <a:pt x="108" y="1181"/>
                    </a:lnTo>
                    <a:lnTo>
                      <a:pt x="177" y="1019"/>
                    </a:lnTo>
                    <a:lnTo>
                      <a:pt x="259" y="867"/>
                    </a:lnTo>
                    <a:lnTo>
                      <a:pt x="357" y="723"/>
                    </a:lnTo>
                    <a:lnTo>
                      <a:pt x="467" y="590"/>
                    </a:lnTo>
                    <a:lnTo>
                      <a:pt x="589" y="468"/>
                    </a:lnTo>
                    <a:lnTo>
                      <a:pt x="722" y="357"/>
                    </a:lnTo>
                    <a:lnTo>
                      <a:pt x="866" y="260"/>
                    </a:lnTo>
                    <a:lnTo>
                      <a:pt x="1018" y="177"/>
                    </a:lnTo>
                    <a:lnTo>
                      <a:pt x="1180" y="109"/>
                    </a:lnTo>
                    <a:lnTo>
                      <a:pt x="1348" y="56"/>
                    </a:lnTo>
                    <a:lnTo>
                      <a:pt x="1524" y="20"/>
                    </a:lnTo>
                    <a:lnTo>
                      <a:pt x="1706" y="3"/>
                    </a:lnTo>
                    <a:lnTo>
                      <a:pt x="1798" y="0"/>
                    </a:lnTo>
                    <a:lnTo>
                      <a:pt x="1891" y="3"/>
                    </a:lnTo>
                    <a:lnTo>
                      <a:pt x="2071" y="20"/>
                    </a:lnTo>
                    <a:lnTo>
                      <a:pt x="2247" y="56"/>
                    </a:lnTo>
                    <a:lnTo>
                      <a:pt x="2416" y="109"/>
                    </a:lnTo>
                    <a:lnTo>
                      <a:pt x="2577" y="177"/>
                    </a:lnTo>
                    <a:lnTo>
                      <a:pt x="2731" y="260"/>
                    </a:lnTo>
                    <a:lnTo>
                      <a:pt x="2874" y="357"/>
                    </a:lnTo>
                    <a:lnTo>
                      <a:pt x="3008" y="468"/>
                    </a:lnTo>
                    <a:lnTo>
                      <a:pt x="3130" y="590"/>
                    </a:lnTo>
                    <a:lnTo>
                      <a:pt x="3239" y="723"/>
                    </a:lnTo>
                    <a:lnTo>
                      <a:pt x="3336" y="867"/>
                    </a:lnTo>
                    <a:lnTo>
                      <a:pt x="3419" y="1019"/>
                    </a:lnTo>
                    <a:lnTo>
                      <a:pt x="3487" y="1181"/>
                    </a:lnTo>
                    <a:lnTo>
                      <a:pt x="3540" y="1349"/>
                    </a:lnTo>
                    <a:lnTo>
                      <a:pt x="3576" y="1525"/>
                    </a:lnTo>
                    <a:lnTo>
                      <a:pt x="3595" y="1706"/>
                    </a:lnTo>
                    <a:lnTo>
                      <a:pt x="3597" y="1799"/>
                    </a:lnTo>
                    <a:lnTo>
                      <a:pt x="3595" y="1891"/>
                    </a:lnTo>
                    <a:lnTo>
                      <a:pt x="3576" y="2072"/>
                    </a:lnTo>
                    <a:lnTo>
                      <a:pt x="3540" y="2248"/>
                    </a:lnTo>
                    <a:lnTo>
                      <a:pt x="3487" y="2416"/>
                    </a:lnTo>
                    <a:lnTo>
                      <a:pt x="3419" y="2578"/>
                    </a:lnTo>
                    <a:lnTo>
                      <a:pt x="3336" y="2730"/>
                    </a:lnTo>
                    <a:lnTo>
                      <a:pt x="3239" y="2874"/>
                    </a:lnTo>
                    <a:lnTo>
                      <a:pt x="3130" y="3007"/>
                    </a:lnTo>
                    <a:lnTo>
                      <a:pt x="3008" y="3129"/>
                    </a:lnTo>
                    <a:lnTo>
                      <a:pt x="2874" y="3240"/>
                    </a:lnTo>
                    <a:lnTo>
                      <a:pt x="2731" y="3337"/>
                    </a:lnTo>
                    <a:lnTo>
                      <a:pt x="2577" y="3420"/>
                    </a:lnTo>
                    <a:lnTo>
                      <a:pt x="2416" y="3488"/>
                    </a:lnTo>
                    <a:lnTo>
                      <a:pt x="2247" y="3541"/>
                    </a:lnTo>
                    <a:lnTo>
                      <a:pt x="2071" y="3577"/>
                    </a:lnTo>
                    <a:lnTo>
                      <a:pt x="1891" y="3594"/>
                    </a:lnTo>
                    <a:lnTo>
                      <a:pt x="1798" y="3597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19">
                <a:extLst>
                  <a:ext uri="{FF2B5EF4-FFF2-40B4-BE49-F238E27FC236}">
                    <a16:creationId xmlns:a16="http://schemas.microsoft.com/office/drawing/2014/main" id="{619F647E-DB08-FD09-099E-EA3AC2308C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" y="2180"/>
                <a:ext cx="1148" cy="1148"/>
              </a:xfrm>
              <a:custGeom>
                <a:avLst/>
                <a:gdLst>
                  <a:gd name="T0" fmla="*/ 1633 w 3443"/>
                  <a:gd name="T1" fmla="*/ 3441 h 3443"/>
                  <a:gd name="T2" fmla="*/ 1291 w 3443"/>
                  <a:gd name="T3" fmla="*/ 3389 h 3443"/>
                  <a:gd name="T4" fmla="*/ 975 w 3443"/>
                  <a:gd name="T5" fmla="*/ 3274 h 3443"/>
                  <a:gd name="T6" fmla="*/ 691 w 3443"/>
                  <a:gd name="T7" fmla="*/ 3101 h 3443"/>
                  <a:gd name="T8" fmla="*/ 447 w 3443"/>
                  <a:gd name="T9" fmla="*/ 2879 h 3443"/>
                  <a:gd name="T10" fmla="*/ 249 w 3443"/>
                  <a:gd name="T11" fmla="*/ 2614 h 3443"/>
                  <a:gd name="T12" fmla="*/ 103 w 3443"/>
                  <a:gd name="T13" fmla="*/ 2313 h 3443"/>
                  <a:gd name="T14" fmla="*/ 18 w 3443"/>
                  <a:gd name="T15" fmla="*/ 1984 h 3443"/>
                  <a:gd name="T16" fmla="*/ 0 w 3443"/>
                  <a:gd name="T17" fmla="*/ 1722 h 3443"/>
                  <a:gd name="T18" fmla="*/ 18 w 3443"/>
                  <a:gd name="T19" fmla="*/ 1459 h 3443"/>
                  <a:gd name="T20" fmla="*/ 103 w 3443"/>
                  <a:gd name="T21" fmla="*/ 1130 h 3443"/>
                  <a:gd name="T22" fmla="*/ 249 w 3443"/>
                  <a:gd name="T23" fmla="*/ 829 h 3443"/>
                  <a:gd name="T24" fmla="*/ 447 w 3443"/>
                  <a:gd name="T25" fmla="*/ 564 h 3443"/>
                  <a:gd name="T26" fmla="*/ 691 w 3443"/>
                  <a:gd name="T27" fmla="*/ 342 h 3443"/>
                  <a:gd name="T28" fmla="*/ 975 w 3443"/>
                  <a:gd name="T29" fmla="*/ 169 h 3443"/>
                  <a:gd name="T30" fmla="*/ 1291 w 3443"/>
                  <a:gd name="T31" fmla="*/ 54 h 3443"/>
                  <a:gd name="T32" fmla="*/ 1633 w 3443"/>
                  <a:gd name="T33" fmla="*/ 2 h 3443"/>
                  <a:gd name="T34" fmla="*/ 1810 w 3443"/>
                  <a:gd name="T35" fmla="*/ 2 h 3443"/>
                  <a:gd name="T36" fmla="*/ 2151 w 3443"/>
                  <a:gd name="T37" fmla="*/ 54 h 3443"/>
                  <a:gd name="T38" fmla="*/ 2467 w 3443"/>
                  <a:gd name="T39" fmla="*/ 169 h 3443"/>
                  <a:gd name="T40" fmla="*/ 2750 w 3443"/>
                  <a:gd name="T41" fmla="*/ 342 h 3443"/>
                  <a:gd name="T42" fmla="*/ 2995 w 3443"/>
                  <a:gd name="T43" fmla="*/ 564 h 3443"/>
                  <a:gd name="T44" fmla="*/ 3194 w 3443"/>
                  <a:gd name="T45" fmla="*/ 829 h 3443"/>
                  <a:gd name="T46" fmla="*/ 3338 w 3443"/>
                  <a:gd name="T47" fmla="*/ 1130 h 3443"/>
                  <a:gd name="T48" fmla="*/ 3423 w 3443"/>
                  <a:gd name="T49" fmla="*/ 1459 h 3443"/>
                  <a:gd name="T50" fmla="*/ 3443 w 3443"/>
                  <a:gd name="T51" fmla="*/ 1722 h 3443"/>
                  <a:gd name="T52" fmla="*/ 3423 w 3443"/>
                  <a:gd name="T53" fmla="*/ 1984 h 3443"/>
                  <a:gd name="T54" fmla="*/ 3338 w 3443"/>
                  <a:gd name="T55" fmla="*/ 2313 h 3443"/>
                  <a:gd name="T56" fmla="*/ 3194 w 3443"/>
                  <a:gd name="T57" fmla="*/ 2614 h 3443"/>
                  <a:gd name="T58" fmla="*/ 2995 w 3443"/>
                  <a:gd name="T59" fmla="*/ 2879 h 3443"/>
                  <a:gd name="T60" fmla="*/ 2750 w 3443"/>
                  <a:gd name="T61" fmla="*/ 3101 h 3443"/>
                  <a:gd name="T62" fmla="*/ 2467 w 3443"/>
                  <a:gd name="T63" fmla="*/ 3274 h 3443"/>
                  <a:gd name="T64" fmla="*/ 2151 w 3443"/>
                  <a:gd name="T65" fmla="*/ 3389 h 3443"/>
                  <a:gd name="T66" fmla="*/ 1810 w 3443"/>
                  <a:gd name="T67" fmla="*/ 3441 h 3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443" h="3443">
                    <a:moveTo>
                      <a:pt x="1721" y="3443"/>
                    </a:moveTo>
                    <a:lnTo>
                      <a:pt x="1633" y="3441"/>
                    </a:lnTo>
                    <a:lnTo>
                      <a:pt x="1459" y="3424"/>
                    </a:lnTo>
                    <a:lnTo>
                      <a:pt x="1291" y="3389"/>
                    </a:lnTo>
                    <a:lnTo>
                      <a:pt x="1130" y="3339"/>
                    </a:lnTo>
                    <a:lnTo>
                      <a:pt x="975" y="3274"/>
                    </a:lnTo>
                    <a:lnTo>
                      <a:pt x="829" y="3193"/>
                    </a:lnTo>
                    <a:lnTo>
                      <a:pt x="691" y="3101"/>
                    </a:lnTo>
                    <a:lnTo>
                      <a:pt x="564" y="2996"/>
                    </a:lnTo>
                    <a:lnTo>
                      <a:pt x="447" y="2879"/>
                    </a:lnTo>
                    <a:lnTo>
                      <a:pt x="342" y="2751"/>
                    </a:lnTo>
                    <a:lnTo>
                      <a:pt x="249" y="2614"/>
                    </a:lnTo>
                    <a:lnTo>
                      <a:pt x="169" y="2468"/>
                    </a:lnTo>
                    <a:lnTo>
                      <a:pt x="103" y="2313"/>
                    </a:lnTo>
                    <a:lnTo>
                      <a:pt x="53" y="2152"/>
                    </a:lnTo>
                    <a:lnTo>
                      <a:pt x="18" y="1984"/>
                    </a:lnTo>
                    <a:lnTo>
                      <a:pt x="1" y="1811"/>
                    </a:lnTo>
                    <a:lnTo>
                      <a:pt x="0" y="1722"/>
                    </a:lnTo>
                    <a:lnTo>
                      <a:pt x="1" y="1632"/>
                    </a:lnTo>
                    <a:lnTo>
                      <a:pt x="18" y="1459"/>
                    </a:lnTo>
                    <a:lnTo>
                      <a:pt x="53" y="1291"/>
                    </a:lnTo>
                    <a:lnTo>
                      <a:pt x="103" y="1130"/>
                    </a:lnTo>
                    <a:lnTo>
                      <a:pt x="169" y="975"/>
                    </a:lnTo>
                    <a:lnTo>
                      <a:pt x="249" y="829"/>
                    </a:lnTo>
                    <a:lnTo>
                      <a:pt x="342" y="692"/>
                    </a:lnTo>
                    <a:lnTo>
                      <a:pt x="447" y="564"/>
                    </a:lnTo>
                    <a:lnTo>
                      <a:pt x="564" y="447"/>
                    </a:lnTo>
                    <a:lnTo>
                      <a:pt x="691" y="342"/>
                    </a:lnTo>
                    <a:lnTo>
                      <a:pt x="829" y="250"/>
                    </a:lnTo>
                    <a:lnTo>
                      <a:pt x="975" y="169"/>
                    </a:lnTo>
                    <a:lnTo>
                      <a:pt x="1130" y="104"/>
                    </a:lnTo>
                    <a:lnTo>
                      <a:pt x="1291" y="54"/>
                    </a:lnTo>
                    <a:lnTo>
                      <a:pt x="1459" y="19"/>
                    </a:lnTo>
                    <a:lnTo>
                      <a:pt x="1633" y="2"/>
                    </a:lnTo>
                    <a:lnTo>
                      <a:pt x="1721" y="0"/>
                    </a:lnTo>
                    <a:lnTo>
                      <a:pt x="1810" y="2"/>
                    </a:lnTo>
                    <a:lnTo>
                      <a:pt x="1983" y="19"/>
                    </a:lnTo>
                    <a:lnTo>
                      <a:pt x="2151" y="54"/>
                    </a:lnTo>
                    <a:lnTo>
                      <a:pt x="2313" y="104"/>
                    </a:lnTo>
                    <a:lnTo>
                      <a:pt x="2467" y="169"/>
                    </a:lnTo>
                    <a:lnTo>
                      <a:pt x="2614" y="250"/>
                    </a:lnTo>
                    <a:lnTo>
                      <a:pt x="2750" y="342"/>
                    </a:lnTo>
                    <a:lnTo>
                      <a:pt x="2879" y="447"/>
                    </a:lnTo>
                    <a:lnTo>
                      <a:pt x="2995" y="564"/>
                    </a:lnTo>
                    <a:lnTo>
                      <a:pt x="3100" y="692"/>
                    </a:lnTo>
                    <a:lnTo>
                      <a:pt x="3194" y="829"/>
                    </a:lnTo>
                    <a:lnTo>
                      <a:pt x="3273" y="975"/>
                    </a:lnTo>
                    <a:lnTo>
                      <a:pt x="3338" y="1130"/>
                    </a:lnTo>
                    <a:lnTo>
                      <a:pt x="3389" y="1291"/>
                    </a:lnTo>
                    <a:lnTo>
                      <a:pt x="3423" y="1459"/>
                    </a:lnTo>
                    <a:lnTo>
                      <a:pt x="3442" y="1632"/>
                    </a:lnTo>
                    <a:lnTo>
                      <a:pt x="3443" y="1722"/>
                    </a:lnTo>
                    <a:lnTo>
                      <a:pt x="3442" y="1811"/>
                    </a:lnTo>
                    <a:lnTo>
                      <a:pt x="3423" y="1984"/>
                    </a:lnTo>
                    <a:lnTo>
                      <a:pt x="3389" y="2152"/>
                    </a:lnTo>
                    <a:lnTo>
                      <a:pt x="3338" y="2313"/>
                    </a:lnTo>
                    <a:lnTo>
                      <a:pt x="3273" y="2468"/>
                    </a:lnTo>
                    <a:lnTo>
                      <a:pt x="3194" y="2614"/>
                    </a:lnTo>
                    <a:lnTo>
                      <a:pt x="3100" y="2751"/>
                    </a:lnTo>
                    <a:lnTo>
                      <a:pt x="2995" y="2879"/>
                    </a:lnTo>
                    <a:lnTo>
                      <a:pt x="2879" y="2996"/>
                    </a:lnTo>
                    <a:lnTo>
                      <a:pt x="2750" y="3101"/>
                    </a:lnTo>
                    <a:lnTo>
                      <a:pt x="2614" y="3193"/>
                    </a:lnTo>
                    <a:lnTo>
                      <a:pt x="2467" y="3274"/>
                    </a:lnTo>
                    <a:lnTo>
                      <a:pt x="2313" y="3339"/>
                    </a:lnTo>
                    <a:lnTo>
                      <a:pt x="2151" y="3389"/>
                    </a:lnTo>
                    <a:lnTo>
                      <a:pt x="1983" y="3424"/>
                    </a:lnTo>
                    <a:lnTo>
                      <a:pt x="1810" y="3441"/>
                    </a:lnTo>
                    <a:lnTo>
                      <a:pt x="1721" y="3443"/>
                    </a:lnTo>
                    <a:close/>
                  </a:path>
                </a:pathLst>
              </a:custGeom>
              <a:solidFill>
                <a:srgbClr val="2424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20">
                <a:extLst>
                  <a:ext uri="{FF2B5EF4-FFF2-40B4-BE49-F238E27FC236}">
                    <a16:creationId xmlns:a16="http://schemas.microsoft.com/office/drawing/2014/main" id="{19EC4A1E-2A01-7226-3D82-706C0805C1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7" y="2257"/>
                <a:ext cx="994" cy="994"/>
              </a:xfrm>
              <a:custGeom>
                <a:avLst/>
                <a:gdLst>
                  <a:gd name="T0" fmla="*/ 1414 w 2983"/>
                  <a:gd name="T1" fmla="*/ 2980 h 2981"/>
                  <a:gd name="T2" fmla="*/ 1119 w 2983"/>
                  <a:gd name="T3" fmla="*/ 2935 h 2981"/>
                  <a:gd name="T4" fmla="*/ 845 w 2983"/>
                  <a:gd name="T5" fmla="*/ 2834 h 2981"/>
                  <a:gd name="T6" fmla="*/ 599 w 2983"/>
                  <a:gd name="T7" fmla="*/ 2686 h 2981"/>
                  <a:gd name="T8" fmla="*/ 387 w 2983"/>
                  <a:gd name="T9" fmla="*/ 2493 h 2981"/>
                  <a:gd name="T10" fmla="*/ 216 w 2983"/>
                  <a:gd name="T11" fmla="*/ 2264 h 2981"/>
                  <a:gd name="T12" fmla="*/ 91 w 2983"/>
                  <a:gd name="T13" fmla="*/ 2003 h 2981"/>
                  <a:gd name="T14" fmla="*/ 17 w 2983"/>
                  <a:gd name="T15" fmla="*/ 1718 h 2981"/>
                  <a:gd name="T16" fmla="*/ 0 w 2983"/>
                  <a:gd name="T17" fmla="*/ 1491 h 2981"/>
                  <a:gd name="T18" fmla="*/ 17 w 2983"/>
                  <a:gd name="T19" fmla="*/ 1263 h 2981"/>
                  <a:gd name="T20" fmla="*/ 91 w 2983"/>
                  <a:gd name="T21" fmla="*/ 978 h 2981"/>
                  <a:gd name="T22" fmla="*/ 216 w 2983"/>
                  <a:gd name="T23" fmla="*/ 717 h 2981"/>
                  <a:gd name="T24" fmla="*/ 387 w 2983"/>
                  <a:gd name="T25" fmla="*/ 488 h 2981"/>
                  <a:gd name="T26" fmla="*/ 599 w 2983"/>
                  <a:gd name="T27" fmla="*/ 295 h 2981"/>
                  <a:gd name="T28" fmla="*/ 845 w 2983"/>
                  <a:gd name="T29" fmla="*/ 147 h 2981"/>
                  <a:gd name="T30" fmla="*/ 1119 w 2983"/>
                  <a:gd name="T31" fmla="*/ 46 h 2981"/>
                  <a:gd name="T32" fmla="*/ 1414 w 2983"/>
                  <a:gd name="T33" fmla="*/ 1 h 2981"/>
                  <a:gd name="T34" fmla="*/ 1568 w 2983"/>
                  <a:gd name="T35" fmla="*/ 1 h 2981"/>
                  <a:gd name="T36" fmla="*/ 1864 w 2983"/>
                  <a:gd name="T37" fmla="*/ 46 h 2981"/>
                  <a:gd name="T38" fmla="*/ 2137 w 2983"/>
                  <a:gd name="T39" fmla="*/ 147 h 2981"/>
                  <a:gd name="T40" fmla="*/ 2384 w 2983"/>
                  <a:gd name="T41" fmla="*/ 295 h 2981"/>
                  <a:gd name="T42" fmla="*/ 2595 w 2983"/>
                  <a:gd name="T43" fmla="*/ 488 h 2981"/>
                  <a:gd name="T44" fmla="*/ 2767 w 2983"/>
                  <a:gd name="T45" fmla="*/ 717 h 2981"/>
                  <a:gd name="T46" fmla="*/ 2892 w 2983"/>
                  <a:gd name="T47" fmla="*/ 978 h 2981"/>
                  <a:gd name="T48" fmla="*/ 2966 w 2983"/>
                  <a:gd name="T49" fmla="*/ 1263 h 2981"/>
                  <a:gd name="T50" fmla="*/ 2983 w 2983"/>
                  <a:gd name="T51" fmla="*/ 1491 h 2981"/>
                  <a:gd name="T52" fmla="*/ 2966 w 2983"/>
                  <a:gd name="T53" fmla="*/ 1718 h 2981"/>
                  <a:gd name="T54" fmla="*/ 2892 w 2983"/>
                  <a:gd name="T55" fmla="*/ 2003 h 2981"/>
                  <a:gd name="T56" fmla="*/ 2767 w 2983"/>
                  <a:gd name="T57" fmla="*/ 2264 h 2981"/>
                  <a:gd name="T58" fmla="*/ 2595 w 2983"/>
                  <a:gd name="T59" fmla="*/ 2493 h 2981"/>
                  <a:gd name="T60" fmla="*/ 2384 w 2983"/>
                  <a:gd name="T61" fmla="*/ 2686 h 2981"/>
                  <a:gd name="T62" fmla="*/ 2137 w 2983"/>
                  <a:gd name="T63" fmla="*/ 2834 h 2981"/>
                  <a:gd name="T64" fmla="*/ 1864 w 2983"/>
                  <a:gd name="T65" fmla="*/ 2935 h 2981"/>
                  <a:gd name="T66" fmla="*/ 1568 w 2983"/>
                  <a:gd name="T67" fmla="*/ 2980 h 29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983" h="2981">
                    <a:moveTo>
                      <a:pt x="1491" y="2981"/>
                    </a:moveTo>
                    <a:lnTo>
                      <a:pt x="1414" y="2980"/>
                    </a:lnTo>
                    <a:lnTo>
                      <a:pt x="1265" y="2965"/>
                    </a:lnTo>
                    <a:lnTo>
                      <a:pt x="1119" y="2935"/>
                    </a:lnTo>
                    <a:lnTo>
                      <a:pt x="979" y="2892"/>
                    </a:lnTo>
                    <a:lnTo>
                      <a:pt x="845" y="2834"/>
                    </a:lnTo>
                    <a:lnTo>
                      <a:pt x="719" y="2765"/>
                    </a:lnTo>
                    <a:lnTo>
                      <a:pt x="599" y="2686"/>
                    </a:lnTo>
                    <a:lnTo>
                      <a:pt x="488" y="2594"/>
                    </a:lnTo>
                    <a:lnTo>
                      <a:pt x="387" y="2493"/>
                    </a:lnTo>
                    <a:lnTo>
                      <a:pt x="297" y="2382"/>
                    </a:lnTo>
                    <a:lnTo>
                      <a:pt x="216" y="2264"/>
                    </a:lnTo>
                    <a:lnTo>
                      <a:pt x="147" y="2137"/>
                    </a:lnTo>
                    <a:lnTo>
                      <a:pt x="91" y="2003"/>
                    </a:lnTo>
                    <a:lnTo>
                      <a:pt x="46" y="1864"/>
                    </a:lnTo>
                    <a:lnTo>
                      <a:pt x="17" y="1718"/>
                    </a:lnTo>
                    <a:lnTo>
                      <a:pt x="1" y="1567"/>
                    </a:lnTo>
                    <a:lnTo>
                      <a:pt x="0" y="1491"/>
                    </a:lnTo>
                    <a:lnTo>
                      <a:pt x="1" y="1414"/>
                    </a:lnTo>
                    <a:lnTo>
                      <a:pt x="17" y="1263"/>
                    </a:lnTo>
                    <a:lnTo>
                      <a:pt x="46" y="1118"/>
                    </a:lnTo>
                    <a:lnTo>
                      <a:pt x="91" y="978"/>
                    </a:lnTo>
                    <a:lnTo>
                      <a:pt x="147" y="844"/>
                    </a:lnTo>
                    <a:lnTo>
                      <a:pt x="216" y="717"/>
                    </a:lnTo>
                    <a:lnTo>
                      <a:pt x="297" y="599"/>
                    </a:lnTo>
                    <a:lnTo>
                      <a:pt x="387" y="488"/>
                    </a:lnTo>
                    <a:lnTo>
                      <a:pt x="488" y="387"/>
                    </a:lnTo>
                    <a:lnTo>
                      <a:pt x="599" y="295"/>
                    </a:lnTo>
                    <a:lnTo>
                      <a:pt x="719" y="214"/>
                    </a:lnTo>
                    <a:lnTo>
                      <a:pt x="845" y="147"/>
                    </a:lnTo>
                    <a:lnTo>
                      <a:pt x="979" y="89"/>
                    </a:lnTo>
                    <a:lnTo>
                      <a:pt x="1119" y="46"/>
                    </a:lnTo>
                    <a:lnTo>
                      <a:pt x="1265" y="16"/>
                    </a:lnTo>
                    <a:lnTo>
                      <a:pt x="1414" y="1"/>
                    </a:lnTo>
                    <a:lnTo>
                      <a:pt x="1491" y="0"/>
                    </a:lnTo>
                    <a:lnTo>
                      <a:pt x="1568" y="1"/>
                    </a:lnTo>
                    <a:lnTo>
                      <a:pt x="1718" y="16"/>
                    </a:lnTo>
                    <a:lnTo>
                      <a:pt x="1864" y="46"/>
                    </a:lnTo>
                    <a:lnTo>
                      <a:pt x="2003" y="89"/>
                    </a:lnTo>
                    <a:lnTo>
                      <a:pt x="2137" y="147"/>
                    </a:lnTo>
                    <a:lnTo>
                      <a:pt x="2264" y="214"/>
                    </a:lnTo>
                    <a:lnTo>
                      <a:pt x="2384" y="295"/>
                    </a:lnTo>
                    <a:lnTo>
                      <a:pt x="2493" y="387"/>
                    </a:lnTo>
                    <a:lnTo>
                      <a:pt x="2595" y="488"/>
                    </a:lnTo>
                    <a:lnTo>
                      <a:pt x="2686" y="599"/>
                    </a:lnTo>
                    <a:lnTo>
                      <a:pt x="2767" y="717"/>
                    </a:lnTo>
                    <a:lnTo>
                      <a:pt x="2836" y="844"/>
                    </a:lnTo>
                    <a:lnTo>
                      <a:pt x="2892" y="978"/>
                    </a:lnTo>
                    <a:lnTo>
                      <a:pt x="2935" y="1118"/>
                    </a:lnTo>
                    <a:lnTo>
                      <a:pt x="2966" y="1263"/>
                    </a:lnTo>
                    <a:lnTo>
                      <a:pt x="2981" y="1414"/>
                    </a:lnTo>
                    <a:lnTo>
                      <a:pt x="2983" y="1491"/>
                    </a:lnTo>
                    <a:lnTo>
                      <a:pt x="2981" y="1567"/>
                    </a:lnTo>
                    <a:lnTo>
                      <a:pt x="2966" y="1718"/>
                    </a:lnTo>
                    <a:lnTo>
                      <a:pt x="2935" y="1864"/>
                    </a:lnTo>
                    <a:lnTo>
                      <a:pt x="2892" y="2003"/>
                    </a:lnTo>
                    <a:lnTo>
                      <a:pt x="2836" y="2137"/>
                    </a:lnTo>
                    <a:lnTo>
                      <a:pt x="2767" y="2264"/>
                    </a:lnTo>
                    <a:lnTo>
                      <a:pt x="2686" y="2382"/>
                    </a:lnTo>
                    <a:lnTo>
                      <a:pt x="2595" y="2493"/>
                    </a:lnTo>
                    <a:lnTo>
                      <a:pt x="2493" y="2594"/>
                    </a:lnTo>
                    <a:lnTo>
                      <a:pt x="2384" y="2686"/>
                    </a:lnTo>
                    <a:lnTo>
                      <a:pt x="2264" y="2765"/>
                    </a:lnTo>
                    <a:lnTo>
                      <a:pt x="2137" y="2834"/>
                    </a:lnTo>
                    <a:lnTo>
                      <a:pt x="2003" y="2892"/>
                    </a:lnTo>
                    <a:lnTo>
                      <a:pt x="1864" y="2935"/>
                    </a:lnTo>
                    <a:lnTo>
                      <a:pt x="1718" y="2965"/>
                    </a:lnTo>
                    <a:lnTo>
                      <a:pt x="1568" y="2980"/>
                    </a:lnTo>
                    <a:lnTo>
                      <a:pt x="1491" y="2981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21">
                <a:extLst>
                  <a:ext uri="{FF2B5EF4-FFF2-40B4-BE49-F238E27FC236}">
                    <a16:creationId xmlns:a16="http://schemas.microsoft.com/office/drawing/2014/main" id="{E5C4BBF5-7861-F440-E4FC-609FBFA00A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8" y="2308"/>
                <a:ext cx="892" cy="892"/>
              </a:xfrm>
              <a:custGeom>
                <a:avLst/>
                <a:gdLst>
                  <a:gd name="T0" fmla="*/ 1269 w 2675"/>
                  <a:gd name="T1" fmla="*/ 2674 h 2675"/>
                  <a:gd name="T2" fmla="*/ 1003 w 2675"/>
                  <a:gd name="T3" fmla="*/ 2634 h 2675"/>
                  <a:gd name="T4" fmla="*/ 758 w 2675"/>
                  <a:gd name="T5" fmla="*/ 2543 h 2675"/>
                  <a:gd name="T6" fmla="*/ 537 w 2675"/>
                  <a:gd name="T7" fmla="*/ 2409 h 2675"/>
                  <a:gd name="T8" fmla="*/ 347 w 2675"/>
                  <a:gd name="T9" fmla="*/ 2236 h 2675"/>
                  <a:gd name="T10" fmla="*/ 193 w 2675"/>
                  <a:gd name="T11" fmla="*/ 2030 h 2675"/>
                  <a:gd name="T12" fmla="*/ 81 w 2675"/>
                  <a:gd name="T13" fmla="*/ 1797 h 2675"/>
                  <a:gd name="T14" fmla="*/ 15 w 2675"/>
                  <a:gd name="T15" fmla="*/ 1541 h 2675"/>
                  <a:gd name="T16" fmla="*/ 0 w 2675"/>
                  <a:gd name="T17" fmla="*/ 1338 h 2675"/>
                  <a:gd name="T18" fmla="*/ 15 w 2675"/>
                  <a:gd name="T19" fmla="*/ 1134 h 2675"/>
                  <a:gd name="T20" fmla="*/ 81 w 2675"/>
                  <a:gd name="T21" fmla="*/ 878 h 2675"/>
                  <a:gd name="T22" fmla="*/ 193 w 2675"/>
                  <a:gd name="T23" fmla="*/ 645 h 2675"/>
                  <a:gd name="T24" fmla="*/ 347 w 2675"/>
                  <a:gd name="T25" fmla="*/ 439 h 2675"/>
                  <a:gd name="T26" fmla="*/ 537 w 2675"/>
                  <a:gd name="T27" fmla="*/ 266 h 2675"/>
                  <a:gd name="T28" fmla="*/ 758 w 2675"/>
                  <a:gd name="T29" fmla="*/ 132 h 2675"/>
                  <a:gd name="T30" fmla="*/ 1003 w 2675"/>
                  <a:gd name="T31" fmla="*/ 41 h 2675"/>
                  <a:gd name="T32" fmla="*/ 1269 w 2675"/>
                  <a:gd name="T33" fmla="*/ 1 h 2675"/>
                  <a:gd name="T34" fmla="*/ 1406 w 2675"/>
                  <a:gd name="T35" fmla="*/ 1 h 2675"/>
                  <a:gd name="T36" fmla="*/ 1671 w 2675"/>
                  <a:gd name="T37" fmla="*/ 41 h 2675"/>
                  <a:gd name="T38" fmla="*/ 1917 w 2675"/>
                  <a:gd name="T39" fmla="*/ 132 h 2675"/>
                  <a:gd name="T40" fmla="*/ 2137 w 2675"/>
                  <a:gd name="T41" fmla="*/ 266 h 2675"/>
                  <a:gd name="T42" fmla="*/ 2328 w 2675"/>
                  <a:gd name="T43" fmla="*/ 439 h 2675"/>
                  <a:gd name="T44" fmla="*/ 2482 w 2675"/>
                  <a:gd name="T45" fmla="*/ 645 h 2675"/>
                  <a:gd name="T46" fmla="*/ 2594 w 2675"/>
                  <a:gd name="T47" fmla="*/ 878 h 2675"/>
                  <a:gd name="T48" fmla="*/ 2660 w 2675"/>
                  <a:gd name="T49" fmla="*/ 1134 h 2675"/>
                  <a:gd name="T50" fmla="*/ 2675 w 2675"/>
                  <a:gd name="T51" fmla="*/ 1338 h 2675"/>
                  <a:gd name="T52" fmla="*/ 2660 w 2675"/>
                  <a:gd name="T53" fmla="*/ 1541 h 2675"/>
                  <a:gd name="T54" fmla="*/ 2594 w 2675"/>
                  <a:gd name="T55" fmla="*/ 1797 h 2675"/>
                  <a:gd name="T56" fmla="*/ 2482 w 2675"/>
                  <a:gd name="T57" fmla="*/ 2030 h 2675"/>
                  <a:gd name="T58" fmla="*/ 2328 w 2675"/>
                  <a:gd name="T59" fmla="*/ 2236 h 2675"/>
                  <a:gd name="T60" fmla="*/ 2137 w 2675"/>
                  <a:gd name="T61" fmla="*/ 2409 h 2675"/>
                  <a:gd name="T62" fmla="*/ 1917 w 2675"/>
                  <a:gd name="T63" fmla="*/ 2543 h 2675"/>
                  <a:gd name="T64" fmla="*/ 1671 w 2675"/>
                  <a:gd name="T65" fmla="*/ 2634 h 2675"/>
                  <a:gd name="T66" fmla="*/ 1406 w 2675"/>
                  <a:gd name="T67" fmla="*/ 2674 h 26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675" h="2675">
                    <a:moveTo>
                      <a:pt x="1337" y="2675"/>
                    </a:moveTo>
                    <a:lnTo>
                      <a:pt x="1269" y="2674"/>
                    </a:lnTo>
                    <a:lnTo>
                      <a:pt x="1134" y="2660"/>
                    </a:lnTo>
                    <a:lnTo>
                      <a:pt x="1003" y="2634"/>
                    </a:lnTo>
                    <a:lnTo>
                      <a:pt x="877" y="2593"/>
                    </a:lnTo>
                    <a:lnTo>
                      <a:pt x="758" y="2543"/>
                    </a:lnTo>
                    <a:lnTo>
                      <a:pt x="644" y="2481"/>
                    </a:lnTo>
                    <a:lnTo>
                      <a:pt x="537" y="2409"/>
                    </a:lnTo>
                    <a:lnTo>
                      <a:pt x="438" y="2327"/>
                    </a:lnTo>
                    <a:lnTo>
                      <a:pt x="347" y="2236"/>
                    </a:lnTo>
                    <a:lnTo>
                      <a:pt x="265" y="2137"/>
                    </a:lnTo>
                    <a:lnTo>
                      <a:pt x="193" y="2030"/>
                    </a:lnTo>
                    <a:lnTo>
                      <a:pt x="131" y="1916"/>
                    </a:lnTo>
                    <a:lnTo>
                      <a:pt x="81" y="1797"/>
                    </a:lnTo>
                    <a:lnTo>
                      <a:pt x="42" y="1672"/>
                    </a:lnTo>
                    <a:lnTo>
                      <a:pt x="15" y="1541"/>
                    </a:lnTo>
                    <a:lnTo>
                      <a:pt x="2" y="1407"/>
                    </a:lnTo>
                    <a:lnTo>
                      <a:pt x="0" y="1338"/>
                    </a:lnTo>
                    <a:lnTo>
                      <a:pt x="2" y="1268"/>
                    </a:lnTo>
                    <a:lnTo>
                      <a:pt x="15" y="1134"/>
                    </a:lnTo>
                    <a:lnTo>
                      <a:pt x="42" y="1003"/>
                    </a:lnTo>
                    <a:lnTo>
                      <a:pt x="81" y="878"/>
                    </a:lnTo>
                    <a:lnTo>
                      <a:pt x="131" y="759"/>
                    </a:lnTo>
                    <a:lnTo>
                      <a:pt x="193" y="645"/>
                    </a:lnTo>
                    <a:lnTo>
                      <a:pt x="265" y="538"/>
                    </a:lnTo>
                    <a:lnTo>
                      <a:pt x="347" y="439"/>
                    </a:lnTo>
                    <a:lnTo>
                      <a:pt x="438" y="348"/>
                    </a:lnTo>
                    <a:lnTo>
                      <a:pt x="537" y="266"/>
                    </a:lnTo>
                    <a:lnTo>
                      <a:pt x="644" y="194"/>
                    </a:lnTo>
                    <a:lnTo>
                      <a:pt x="758" y="132"/>
                    </a:lnTo>
                    <a:lnTo>
                      <a:pt x="877" y="82"/>
                    </a:lnTo>
                    <a:lnTo>
                      <a:pt x="1003" y="41"/>
                    </a:lnTo>
                    <a:lnTo>
                      <a:pt x="1134" y="15"/>
                    </a:lnTo>
                    <a:lnTo>
                      <a:pt x="1269" y="1"/>
                    </a:lnTo>
                    <a:lnTo>
                      <a:pt x="1337" y="0"/>
                    </a:lnTo>
                    <a:lnTo>
                      <a:pt x="1406" y="1"/>
                    </a:lnTo>
                    <a:lnTo>
                      <a:pt x="1541" y="15"/>
                    </a:lnTo>
                    <a:lnTo>
                      <a:pt x="1671" y="41"/>
                    </a:lnTo>
                    <a:lnTo>
                      <a:pt x="1796" y="82"/>
                    </a:lnTo>
                    <a:lnTo>
                      <a:pt x="1917" y="132"/>
                    </a:lnTo>
                    <a:lnTo>
                      <a:pt x="2031" y="194"/>
                    </a:lnTo>
                    <a:lnTo>
                      <a:pt x="2137" y="266"/>
                    </a:lnTo>
                    <a:lnTo>
                      <a:pt x="2237" y="348"/>
                    </a:lnTo>
                    <a:lnTo>
                      <a:pt x="2328" y="439"/>
                    </a:lnTo>
                    <a:lnTo>
                      <a:pt x="2408" y="538"/>
                    </a:lnTo>
                    <a:lnTo>
                      <a:pt x="2482" y="645"/>
                    </a:lnTo>
                    <a:lnTo>
                      <a:pt x="2544" y="759"/>
                    </a:lnTo>
                    <a:lnTo>
                      <a:pt x="2594" y="878"/>
                    </a:lnTo>
                    <a:lnTo>
                      <a:pt x="2633" y="1003"/>
                    </a:lnTo>
                    <a:lnTo>
                      <a:pt x="2660" y="1134"/>
                    </a:lnTo>
                    <a:lnTo>
                      <a:pt x="2673" y="1268"/>
                    </a:lnTo>
                    <a:lnTo>
                      <a:pt x="2675" y="1338"/>
                    </a:lnTo>
                    <a:lnTo>
                      <a:pt x="2673" y="1407"/>
                    </a:lnTo>
                    <a:lnTo>
                      <a:pt x="2660" y="1541"/>
                    </a:lnTo>
                    <a:lnTo>
                      <a:pt x="2633" y="1672"/>
                    </a:lnTo>
                    <a:lnTo>
                      <a:pt x="2594" y="1797"/>
                    </a:lnTo>
                    <a:lnTo>
                      <a:pt x="2544" y="1916"/>
                    </a:lnTo>
                    <a:lnTo>
                      <a:pt x="2482" y="2030"/>
                    </a:lnTo>
                    <a:lnTo>
                      <a:pt x="2410" y="2137"/>
                    </a:lnTo>
                    <a:lnTo>
                      <a:pt x="2328" y="2236"/>
                    </a:lnTo>
                    <a:lnTo>
                      <a:pt x="2237" y="2327"/>
                    </a:lnTo>
                    <a:lnTo>
                      <a:pt x="2137" y="2409"/>
                    </a:lnTo>
                    <a:lnTo>
                      <a:pt x="2031" y="2481"/>
                    </a:lnTo>
                    <a:lnTo>
                      <a:pt x="1917" y="2543"/>
                    </a:lnTo>
                    <a:lnTo>
                      <a:pt x="1796" y="2593"/>
                    </a:lnTo>
                    <a:lnTo>
                      <a:pt x="1671" y="2634"/>
                    </a:lnTo>
                    <a:lnTo>
                      <a:pt x="1541" y="2660"/>
                    </a:lnTo>
                    <a:lnTo>
                      <a:pt x="1406" y="2674"/>
                    </a:lnTo>
                    <a:lnTo>
                      <a:pt x="1337" y="2675"/>
                    </a:lnTo>
                    <a:close/>
                  </a:path>
                </a:pathLst>
              </a:custGeom>
              <a:solidFill>
                <a:srgbClr val="2424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22">
                <a:extLst>
                  <a:ext uri="{FF2B5EF4-FFF2-40B4-BE49-F238E27FC236}">
                    <a16:creationId xmlns:a16="http://schemas.microsoft.com/office/drawing/2014/main" id="{47C37B0A-B963-D81E-EAE4-EE77452A7A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5" y="2455"/>
                <a:ext cx="598" cy="598"/>
              </a:xfrm>
              <a:custGeom>
                <a:avLst/>
                <a:gdLst>
                  <a:gd name="T0" fmla="*/ 1792 w 1793"/>
                  <a:gd name="T1" fmla="*/ 944 h 1795"/>
                  <a:gd name="T2" fmla="*/ 1766 w 1793"/>
                  <a:gd name="T3" fmla="*/ 1122 h 1795"/>
                  <a:gd name="T4" fmla="*/ 1705 w 1793"/>
                  <a:gd name="T5" fmla="*/ 1286 h 1795"/>
                  <a:gd name="T6" fmla="*/ 1614 w 1793"/>
                  <a:gd name="T7" fmla="*/ 1435 h 1795"/>
                  <a:gd name="T8" fmla="*/ 1499 w 1793"/>
                  <a:gd name="T9" fmla="*/ 1561 h 1795"/>
                  <a:gd name="T10" fmla="*/ 1361 w 1793"/>
                  <a:gd name="T11" fmla="*/ 1665 h 1795"/>
                  <a:gd name="T12" fmla="*/ 1205 w 1793"/>
                  <a:gd name="T13" fmla="*/ 1740 h 1795"/>
                  <a:gd name="T14" fmla="*/ 1033 w 1793"/>
                  <a:gd name="T15" fmla="*/ 1785 h 1795"/>
                  <a:gd name="T16" fmla="*/ 896 w 1793"/>
                  <a:gd name="T17" fmla="*/ 1795 h 1795"/>
                  <a:gd name="T18" fmla="*/ 759 w 1793"/>
                  <a:gd name="T19" fmla="*/ 1785 h 1795"/>
                  <a:gd name="T20" fmla="*/ 587 w 1793"/>
                  <a:gd name="T21" fmla="*/ 1740 h 1795"/>
                  <a:gd name="T22" fmla="*/ 430 w 1793"/>
                  <a:gd name="T23" fmla="*/ 1665 h 1795"/>
                  <a:gd name="T24" fmla="*/ 294 w 1793"/>
                  <a:gd name="T25" fmla="*/ 1561 h 1795"/>
                  <a:gd name="T26" fmla="*/ 177 w 1793"/>
                  <a:gd name="T27" fmla="*/ 1435 h 1795"/>
                  <a:gd name="T28" fmla="*/ 88 w 1793"/>
                  <a:gd name="T29" fmla="*/ 1286 h 1795"/>
                  <a:gd name="T30" fmla="*/ 27 w 1793"/>
                  <a:gd name="T31" fmla="*/ 1122 h 1795"/>
                  <a:gd name="T32" fmla="*/ 0 w 1793"/>
                  <a:gd name="T33" fmla="*/ 944 h 1795"/>
                  <a:gd name="T34" fmla="*/ 0 w 1793"/>
                  <a:gd name="T35" fmla="*/ 851 h 1795"/>
                  <a:gd name="T36" fmla="*/ 27 w 1793"/>
                  <a:gd name="T37" fmla="*/ 673 h 1795"/>
                  <a:gd name="T38" fmla="*/ 88 w 1793"/>
                  <a:gd name="T39" fmla="*/ 509 h 1795"/>
                  <a:gd name="T40" fmla="*/ 177 w 1793"/>
                  <a:gd name="T41" fmla="*/ 360 h 1795"/>
                  <a:gd name="T42" fmla="*/ 294 w 1793"/>
                  <a:gd name="T43" fmla="*/ 234 h 1795"/>
                  <a:gd name="T44" fmla="*/ 430 w 1793"/>
                  <a:gd name="T45" fmla="*/ 130 h 1795"/>
                  <a:gd name="T46" fmla="*/ 587 w 1793"/>
                  <a:gd name="T47" fmla="*/ 55 h 1795"/>
                  <a:gd name="T48" fmla="*/ 759 w 1793"/>
                  <a:gd name="T49" fmla="*/ 10 h 1795"/>
                  <a:gd name="T50" fmla="*/ 896 w 1793"/>
                  <a:gd name="T51" fmla="*/ 0 h 1795"/>
                  <a:gd name="T52" fmla="*/ 1033 w 1793"/>
                  <a:gd name="T53" fmla="*/ 10 h 1795"/>
                  <a:gd name="T54" fmla="*/ 1205 w 1793"/>
                  <a:gd name="T55" fmla="*/ 55 h 1795"/>
                  <a:gd name="T56" fmla="*/ 1361 w 1793"/>
                  <a:gd name="T57" fmla="*/ 130 h 1795"/>
                  <a:gd name="T58" fmla="*/ 1499 w 1793"/>
                  <a:gd name="T59" fmla="*/ 234 h 1795"/>
                  <a:gd name="T60" fmla="*/ 1614 w 1793"/>
                  <a:gd name="T61" fmla="*/ 360 h 1795"/>
                  <a:gd name="T62" fmla="*/ 1705 w 1793"/>
                  <a:gd name="T63" fmla="*/ 509 h 1795"/>
                  <a:gd name="T64" fmla="*/ 1766 w 1793"/>
                  <a:gd name="T65" fmla="*/ 673 h 1795"/>
                  <a:gd name="T66" fmla="*/ 1792 w 1793"/>
                  <a:gd name="T67" fmla="*/ 851 h 1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93" h="1795">
                    <a:moveTo>
                      <a:pt x="1793" y="898"/>
                    </a:moveTo>
                    <a:lnTo>
                      <a:pt x="1792" y="944"/>
                    </a:lnTo>
                    <a:lnTo>
                      <a:pt x="1783" y="1034"/>
                    </a:lnTo>
                    <a:lnTo>
                      <a:pt x="1766" y="1122"/>
                    </a:lnTo>
                    <a:lnTo>
                      <a:pt x="1738" y="1206"/>
                    </a:lnTo>
                    <a:lnTo>
                      <a:pt x="1705" y="1286"/>
                    </a:lnTo>
                    <a:lnTo>
                      <a:pt x="1663" y="1363"/>
                    </a:lnTo>
                    <a:lnTo>
                      <a:pt x="1614" y="1435"/>
                    </a:lnTo>
                    <a:lnTo>
                      <a:pt x="1560" y="1501"/>
                    </a:lnTo>
                    <a:lnTo>
                      <a:pt x="1499" y="1561"/>
                    </a:lnTo>
                    <a:lnTo>
                      <a:pt x="1433" y="1616"/>
                    </a:lnTo>
                    <a:lnTo>
                      <a:pt x="1361" y="1665"/>
                    </a:lnTo>
                    <a:lnTo>
                      <a:pt x="1285" y="1705"/>
                    </a:lnTo>
                    <a:lnTo>
                      <a:pt x="1205" y="1740"/>
                    </a:lnTo>
                    <a:lnTo>
                      <a:pt x="1120" y="1766"/>
                    </a:lnTo>
                    <a:lnTo>
                      <a:pt x="1033" y="1785"/>
                    </a:lnTo>
                    <a:lnTo>
                      <a:pt x="942" y="1793"/>
                    </a:lnTo>
                    <a:lnTo>
                      <a:pt x="896" y="1795"/>
                    </a:lnTo>
                    <a:lnTo>
                      <a:pt x="850" y="1793"/>
                    </a:lnTo>
                    <a:lnTo>
                      <a:pt x="759" y="1785"/>
                    </a:lnTo>
                    <a:lnTo>
                      <a:pt x="672" y="1766"/>
                    </a:lnTo>
                    <a:lnTo>
                      <a:pt x="587" y="1740"/>
                    </a:lnTo>
                    <a:lnTo>
                      <a:pt x="507" y="1705"/>
                    </a:lnTo>
                    <a:lnTo>
                      <a:pt x="430" y="1665"/>
                    </a:lnTo>
                    <a:lnTo>
                      <a:pt x="360" y="1616"/>
                    </a:lnTo>
                    <a:lnTo>
                      <a:pt x="294" y="1561"/>
                    </a:lnTo>
                    <a:lnTo>
                      <a:pt x="232" y="1501"/>
                    </a:lnTo>
                    <a:lnTo>
                      <a:pt x="177" y="1435"/>
                    </a:lnTo>
                    <a:lnTo>
                      <a:pt x="129" y="1363"/>
                    </a:lnTo>
                    <a:lnTo>
                      <a:pt x="88" y="1286"/>
                    </a:lnTo>
                    <a:lnTo>
                      <a:pt x="53" y="1206"/>
                    </a:lnTo>
                    <a:lnTo>
                      <a:pt x="27" y="1122"/>
                    </a:lnTo>
                    <a:lnTo>
                      <a:pt x="10" y="1034"/>
                    </a:lnTo>
                    <a:lnTo>
                      <a:pt x="0" y="944"/>
                    </a:lnTo>
                    <a:lnTo>
                      <a:pt x="0" y="898"/>
                    </a:lnTo>
                    <a:lnTo>
                      <a:pt x="0" y="851"/>
                    </a:lnTo>
                    <a:lnTo>
                      <a:pt x="10" y="761"/>
                    </a:lnTo>
                    <a:lnTo>
                      <a:pt x="27" y="673"/>
                    </a:lnTo>
                    <a:lnTo>
                      <a:pt x="53" y="589"/>
                    </a:lnTo>
                    <a:lnTo>
                      <a:pt x="88" y="509"/>
                    </a:lnTo>
                    <a:lnTo>
                      <a:pt x="129" y="432"/>
                    </a:lnTo>
                    <a:lnTo>
                      <a:pt x="177" y="360"/>
                    </a:lnTo>
                    <a:lnTo>
                      <a:pt x="232" y="294"/>
                    </a:lnTo>
                    <a:lnTo>
                      <a:pt x="294" y="234"/>
                    </a:lnTo>
                    <a:lnTo>
                      <a:pt x="360" y="179"/>
                    </a:lnTo>
                    <a:lnTo>
                      <a:pt x="430" y="130"/>
                    </a:lnTo>
                    <a:lnTo>
                      <a:pt x="507" y="90"/>
                    </a:lnTo>
                    <a:lnTo>
                      <a:pt x="587" y="55"/>
                    </a:lnTo>
                    <a:lnTo>
                      <a:pt x="672" y="29"/>
                    </a:lnTo>
                    <a:lnTo>
                      <a:pt x="759" y="10"/>
                    </a:lnTo>
                    <a:lnTo>
                      <a:pt x="850" y="2"/>
                    </a:lnTo>
                    <a:lnTo>
                      <a:pt x="896" y="0"/>
                    </a:lnTo>
                    <a:lnTo>
                      <a:pt x="942" y="2"/>
                    </a:lnTo>
                    <a:lnTo>
                      <a:pt x="1033" y="10"/>
                    </a:lnTo>
                    <a:lnTo>
                      <a:pt x="1120" y="29"/>
                    </a:lnTo>
                    <a:lnTo>
                      <a:pt x="1205" y="55"/>
                    </a:lnTo>
                    <a:lnTo>
                      <a:pt x="1285" y="90"/>
                    </a:lnTo>
                    <a:lnTo>
                      <a:pt x="1361" y="130"/>
                    </a:lnTo>
                    <a:lnTo>
                      <a:pt x="1433" y="179"/>
                    </a:lnTo>
                    <a:lnTo>
                      <a:pt x="1499" y="234"/>
                    </a:lnTo>
                    <a:lnTo>
                      <a:pt x="1560" y="294"/>
                    </a:lnTo>
                    <a:lnTo>
                      <a:pt x="1614" y="360"/>
                    </a:lnTo>
                    <a:lnTo>
                      <a:pt x="1663" y="432"/>
                    </a:lnTo>
                    <a:lnTo>
                      <a:pt x="1705" y="509"/>
                    </a:lnTo>
                    <a:lnTo>
                      <a:pt x="1738" y="589"/>
                    </a:lnTo>
                    <a:lnTo>
                      <a:pt x="1766" y="673"/>
                    </a:lnTo>
                    <a:lnTo>
                      <a:pt x="1783" y="761"/>
                    </a:lnTo>
                    <a:lnTo>
                      <a:pt x="1792" y="851"/>
                    </a:lnTo>
                    <a:lnTo>
                      <a:pt x="1793" y="898"/>
                    </a:lnTo>
                    <a:close/>
                  </a:path>
                </a:pathLst>
              </a:custGeom>
              <a:solidFill>
                <a:srgbClr val="0D0D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23">
                <a:extLst>
                  <a:ext uri="{FF2B5EF4-FFF2-40B4-BE49-F238E27FC236}">
                    <a16:creationId xmlns:a16="http://schemas.microsoft.com/office/drawing/2014/main" id="{58A822FD-E73B-3DC1-C464-8CB907184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8" y="2529"/>
                <a:ext cx="451" cy="450"/>
              </a:xfrm>
              <a:custGeom>
                <a:avLst/>
                <a:gdLst>
                  <a:gd name="T0" fmla="*/ 1351 w 1351"/>
                  <a:gd name="T1" fmla="*/ 676 h 1351"/>
                  <a:gd name="T2" fmla="*/ 1351 w 1351"/>
                  <a:gd name="T3" fmla="*/ 710 h 1351"/>
                  <a:gd name="T4" fmla="*/ 1344 w 1351"/>
                  <a:gd name="T5" fmla="*/ 779 h 1351"/>
                  <a:gd name="T6" fmla="*/ 1322 w 1351"/>
                  <a:gd name="T7" fmla="*/ 877 h 1351"/>
                  <a:gd name="T8" fmla="*/ 1271 w 1351"/>
                  <a:gd name="T9" fmla="*/ 998 h 1351"/>
                  <a:gd name="T10" fmla="*/ 1199 w 1351"/>
                  <a:gd name="T11" fmla="*/ 1106 h 1351"/>
                  <a:gd name="T12" fmla="*/ 1106 w 1351"/>
                  <a:gd name="T13" fmla="*/ 1198 h 1351"/>
                  <a:gd name="T14" fmla="*/ 998 w 1351"/>
                  <a:gd name="T15" fmla="*/ 1270 h 1351"/>
                  <a:gd name="T16" fmla="*/ 877 w 1351"/>
                  <a:gd name="T17" fmla="*/ 1322 h 1351"/>
                  <a:gd name="T18" fmla="*/ 779 w 1351"/>
                  <a:gd name="T19" fmla="*/ 1344 h 1351"/>
                  <a:gd name="T20" fmla="*/ 712 w 1351"/>
                  <a:gd name="T21" fmla="*/ 1351 h 1351"/>
                  <a:gd name="T22" fmla="*/ 676 w 1351"/>
                  <a:gd name="T23" fmla="*/ 1351 h 1351"/>
                  <a:gd name="T24" fmla="*/ 641 w 1351"/>
                  <a:gd name="T25" fmla="*/ 1351 h 1351"/>
                  <a:gd name="T26" fmla="*/ 573 w 1351"/>
                  <a:gd name="T27" fmla="*/ 1344 h 1351"/>
                  <a:gd name="T28" fmla="*/ 475 w 1351"/>
                  <a:gd name="T29" fmla="*/ 1322 h 1351"/>
                  <a:gd name="T30" fmla="*/ 353 w 1351"/>
                  <a:gd name="T31" fmla="*/ 1270 h 1351"/>
                  <a:gd name="T32" fmla="*/ 246 w 1351"/>
                  <a:gd name="T33" fmla="*/ 1198 h 1351"/>
                  <a:gd name="T34" fmla="*/ 154 w 1351"/>
                  <a:gd name="T35" fmla="*/ 1106 h 1351"/>
                  <a:gd name="T36" fmla="*/ 81 w 1351"/>
                  <a:gd name="T37" fmla="*/ 998 h 1351"/>
                  <a:gd name="T38" fmla="*/ 30 w 1351"/>
                  <a:gd name="T39" fmla="*/ 877 h 1351"/>
                  <a:gd name="T40" fmla="*/ 7 w 1351"/>
                  <a:gd name="T41" fmla="*/ 779 h 1351"/>
                  <a:gd name="T42" fmla="*/ 2 w 1351"/>
                  <a:gd name="T43" fmla="*/ 710 h 1351"/>
                  <a:gd name="T44" fmla="*/ 0 w 1351"/>
                  <a:gd name="T45" fmla="*/ 676 h 1351"/>
                  <a:gd name="T46" fmla="*/ 2 w 1351"/>
                  <a:gd name="T47" fmla="*/ 641 h 1351"/>
                  <a:gd name="T48" fmla="*/ 7 w 1351"/>
                  <a:gd name="T49" fmla="*/ 573 h 1351"/>
                  <a:gd name="T50" fmla="*/ 30 w 1351"/>
                  <a:gd name="T51" fmla="*/ 474 h 1351"/>
                  <a:gd name="T52" fmla="*/ 81 w 1351"/>
                  <a:gd name="T53" fmla="*/ 353 h 1351"/>
                  <a:gd name="T54" fmla="*/ 154 w 1351"/>
                  <a:gd name="T55" fmla="*/ 245 h 1351"/>
                  <a:gd name="T56" fmla="*/ 246 w 1351"/>
                  <a:gd name="T57" fmla="*/ 154 h 1351"/>
                  <a:gd name="T58" fmla="*/ 353 w 1351"/>
                  <a:gd name="T59" fmla="*/ 81 h 1351"/>
                  <a:gd name="T60" fmla="*/ 475 w 1351"/>
                  <a:gd name="T61" fmla="*/ 29 h 1351"/>
                  <a:gd name="T62" fmla="*/ 573 w 1351"/>
                  <a:gd name="T63" fmla="*/ 7 h 1351"/>
                  <a:gd name="T64" fmla="*/ 641 w 1351"/>
                  <a:gd name="T65" fmla="*/ 0 h 1351"/>
                  <a:gd name="T66" fmla="*/ 676 w 1351"/>
                  <a:gd name="T67" fmla="*/ 0 h 1351"/>
                  <a:gd name="T68" fmla="*/ 712 w 1351"/>
                  <a:gd name="T69" fmla="*/ 0 h 1351"/>
                  <a:gd name="T70" fmla="*/ 779 w 1351"/>
                  <a:gd name="T71" fmla="*/ 7 h 1351"/>
                  <a:gd name="T72" fmla="*/ 877 w 1351"/>
                  <a:gd name="T73" fmla="*/ 29 h 1351"/>
                  <a:gd name="T74" fmla="*/ 998 w 1351"/>
                  <a:gd name="T75" fmla="*/ 81 h 1351"/>
                  <a:gd name="T76" fmla="*/ 1106 w 1351"/>
                  <a:gd name="T77" fmla="*/ 154 h 1351"/>
                  <a:gd name="T78" fmla="*/ 1199 w 1351"/>
                  <a:gd name="T79" fmla="*/ 245 h 1351"/>
                  <a:gd name="T80" fmla="*/ 1271 w 1351"/>
                  <a:gd name="T81" fmla="*/ 353 h 1351"/>
                  <a:gd name="T82" fmla="*/ 1322 w 1351"/>
                  <a:gd name="T83" fmla="*/ 474 h 1351"/>
                  <a:gd name="T84" fmla="*/ 1344 w 1351"/>
                  <a:gd name="T85" fmla="*/ 573 h 1351"/>
                  <a:gd name="T86" fmla="*/ 1351 w 1351"/>
                  <a:gd name="T87" fmla="*/ 641 h 1351"/>
                  <a:gd name="T88" fmla="*/ 1351 w 1351"/>
                  <a:gd name="T89" fmla="*/ 676 h 1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351" h="1351">
                    <a:moveTo>
                      <a:pt x="1351" y="676"/>
                    </a:moveTo>
                    <a:lnTo>
                      <a:pt x="1351" y="710"/>
                    </a:lnTo>
                    <a:lnTo>
                      <a:pt x="1344" y="779"/>
                    </a:lnTo>
                    <a:lnTo>
                      <a:pt x="1322" y="877"/>
                    </a:lnTo>
                    <a:lnTo>
                      <a:pt x="1271" y="998"/>
                    </a:lnTo>
                    <a:lnTo>
                      <a:pt x="1199" y="1106"/>
                    </a:lnTo>
                    <a:lnTo>
                      <a:pt x="1106" y="1198"/>
                    </a:lnTo>
                    <a:lnTo>
                      <a:pt x="998" y="1270"/>
                    </a:lnTo>
                    <a:lnTo>
                      <a:pt x="877" y="1322"/>
                    </a:lnTo>
                    <a:lnTo>
                      <a:pt x="779" y="1344"/>
                    </a:lnTo>
                    <a:lnTo>
                      <a:pt x="712" y="1351"/>
                    </a:lnTo>
                    <a:lnTo>
                      <a:pt x="676" y="1351"/>
                    </a:lnTo>
                    <a:lnTo>
                      <a:pt x="641" y="1351"/>
                    </a:lnTo>
                    <a:lnTo>
                      <a:pt x="573" y="1344"/>
                    </a:lnTo>
                    <a:lnTo>
                      <a:pt x="475" y="1322"/>
                    </a:lnTo>
                    <a:lnTo>
                      <a:pt x="353" y="1270"/>
                    </a:lnTo>
                    <a:lnTo>
                      <a:pt x="246" y="1198"/>
                    </a:lnTo>
                    <a:lnTo>
                      <a:pt x="154" y="1106"/>
                    </a:lnTo>
                    <a:lnTo>
                      <a:pt x="81" y="998"/>
                    </a:lnTo>
                    <a:lnTo>
                      <a:pt x="30" y="877"/>
                    </a:lnTo>
                    <a:lnTo>
                      <a:pt x="7" y="779"/>
                    </a:lnTo>
                    <a:lnTo>
                      <a:pt x="2" y="710"/>
                    </a:lnTo>
                    <a:lnTo>
                      <a:pt x="0" y="676"/>
                    </a:lnTo>
                    <a:lnTo>
                      <a:pt x="2" y="641"/>
                    </a:lnTo>
                    <a:lnTo>
                      <a:pt x="7" y="573"/>
                    </a:lnTo>
                    <a:lnTo>
                      <a:pt x="30" y="474"/>
                    </a:lnTo>
                    <a:lnTo>
                      <a:pt x="81" y="353"/>
                    </a:lnTo>
                    <a:lnTo>
                      <a:pt x="154" y="245"/>
                    </a:lnTo>
                    <a:lnTo>
                      <a:pt x="246" y="154"/>
                    </a:lnTo>
                    <a:lnTo>
                      <a:pt x="353" y="81"/>
                    </a:lnTo>
                    <a:lnTo>
                      <a:pt x="475" y="29"/>
                    </a:lnTo>
                    <a:lnTo>
                      <a:pt x="573" y="7"/>
                    </a:lnTo>
                    <a:lnTo>
                      <a:pt x="641" y="0"/>
                    </a:lnTo>
                    <a:lnTo>
                      <a:pt x="676" y="0"/>
                    </a:lnTo>
                    <a:lnTo>
                      <a:pt x="712" y="0"/>
                    </a:lnTo>
                    <a:lnTo>
                      <a:pt x="779" y="7"/>
                    </a:lnTo>
                    <a:lnTo>
                      <a:pt x="877" y="29"/>
                    </a:lnTo>
                    <a:lnTo>
                      <a:pt x="998" y="81"/>
                    </a:lnTo>
                    <a:lnTo>
                      <a:pt x="1106" y="154"/>
                    </a:lnTo>
                    <a:lnTo>
                      <a:pt x="1199" y="245"/>
                    </a:lnTo>
                    <a:lnTo>
                      <a:pt x="1271" y="353"/>
                    </a:lnTo>
                    <a:lnTo>
                      <a:pt x="1322" y="474"/>
                    </a:lnTo>
                    <a:lnTo>
                      <a:pt x="1344" y="573"/>
                    </a:lnTo>
                    <a:lnTo>
                      <a:pt x="1351" y="641"/>
                    </a:lnTo>
                    <a:lnTo>
                      <a:pt x="1351" y="676"/>
                    </a:lnTo>
                    <a:close/>
                  </a:path>
                </a:pathLst>
              </a:custGeom>
              <a:solidFill>
                <a:srgbClr val="134D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24">
                <a:extLst>
                  <a:ext uri="{FF2B5EF4-FFF2-40B4-BE49-F238E27FC236}">
                    <a16:creationId xmlns:a16="http://schemas.microsoft.com/office/drawing/2014/main" id="{9D1298AB-CF5A-545A-53ED-CC2FF55699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0" y="2650"/>
                <a:ext cx="208" cy="208"/>
              </a:xfrm>
              <a:custGeom>
                <a:avLst/>
                <a:gdLst>
                  <a:gd name="T0" fmla="*/ 623 w 623"/>
                  <a:gd name="T1" fmla="*/ 313 h 625"/>
                  <a:gd name="T2" fmla="*/ 622 w 623"/>
                  <a:gd name="T3" fmla="*/ 344 h 625"/>
                  <a:gd name="T4" fmla="*/ 610 w 623"/>
                  <a:gd name="T5" fmla="*/ 406 h 625"/>
                  <a:gd name="T6" fmla="*/ 586 w 623"/>
                  <a:gd name="T7" fmla="*/ 461 h 625"/>
                  <a:gd name="T8" fmla="*/ 553 w 623"/>
                  <a:gd name="T9" fmla="*/ 511 h 625"/>
                  <a:gd name="T10" fmla="*/ 509 w 623"/>
                  <a:gd name="T11" fmla="*/ 553 h 625"/>
                  <a:gd name="T12" fmla="*/ 460 w 623"/>
                  <a:gd name="T13" fmla="*/ 588 h 625"/>
                  <a:gd name="T14" fmla="*/ 404 w 623"/>
                  <a:gd name="T15" fmla="*/ 611 h 625"/>
                  <a:gd name="T16" fmla="*/ 344 w 623"/>
                  <a:gd name="T17" fmla="*/ 624 h 625"/>
                  <a:gd name="T18" fmla="*/ 311 w 623"/>
                  <a:gd name="T19" fmla="*/ 625 h 625"/>
                  <a:gd name="T20" fmla="*/ 279 w 623"/>
                  <a:gd name="T21" fmla="*/ 624 h 625"/>
                  <a:gd name="T22" fmla="*/ 219 w 623"/>
                  <a:gd name="T23" fmla="*/ 611 h 625"/>
                  <a:gd name="T24" fmla="*/ 162 w 623"/>
                  <a:gd name="T25" fmla="*/ 588 h 625"/>
                  <a:gd name="T26" fmla="*/ 112 w 623"/>
                  <a:gd name="T27" fmla="*/ 553 h 625"/>
                  <a:gd name="T28" fmla="*/ 70 w 623"/>
                  <a:gd name="T29" fmla="*/ 511 h 625"/>
                  <a:gd name="T30" fmla="*/ 36 w 623"/>
                  <a:gd name="T31" fmla="*/ 461 h 625"/>
                  <a:gd name="T32" fmla="*/ 13 w 623"/>
                  <a:gd name="T33" fmla="*/ 406 h 625"/>
                  <a:gd name="T34" fmla="*/ 0 w 623"/>
                  <a:gd name="T35" fmla="*/ 344 h 625"/>
                  <a:gd name="T36" fmla="*/ 0 w 623"/>
                  <a:gd name="T37" fmla="*/ 313 h 625"/>
                  <a:gd name="T38" fmla="*/ 0 w 623"/>
                  <a:gd name="T39" fmla="*/ 281 h 625"/>
                  <a:gd name="T40" fmla="*/ 13 w 623"/>
                  <a:gd name="T41" fmla="*/ 219 h 625"/>
                  <a:gd name="T42" fmla="*/ 36 w 623"/>
                  <a:gd name="T43" fmla="*/ 164 h 625"/>
                  <a:gd name="T44" fmla="*/ 70 w 623"/>
                  <a:gd name="T45" fmla="*/ 114 h 625"/>
                  <a:gd name="T46" fmla="*/ 112 w 623"/>
                  <a:gd name="T47" fmla="*/ 72 h 625"/>
                  <a:gd name="T48" fmla="*/ 162 w 623"/>
                  <a:gd name="T49" fmla="*/ 37 h 625"/>
                  <a:gd name="T50" fmla="*/ 219 w 623"/>
                  <a:gd name="T51" fmla="*/ 14 h 625"/>
                  <a:gd name="T52" fmla="*/ 279 w 623"/>
                  <a:gd name="T53" fmla="*/ 1 h 625"/>
                  <a:gd name="T54" fmla="*/ 311 w 623"/>
                  <a:gd name="T55" fmla="*/ 0 h 625"/>
                  <a:gd name="T56" fmla="*/ 344 w 623"/>
                  <a:gd name="T57" fmla="*/ 1 h 625"/>
                  <a:gd name="T58" fmla="*/ 404 w 623"/>
                  <a:gd name="T59" fmla="*/ 14 h 625"/>
                  <a:gd name="T60" fmla="*/ 460 w 623"/>
                  <a:gd name="T61" fmla="*/ 37 h 625"/>
                  <a:gd name="T62" fmla="*/ 509 w 623"/>
                  <a:gd name="T63" fmla="*/ 72 h 625"/>
                  <a:gd name="T64" fmla="*/ 553 w 623"/>
                  <a:gd name="T65" fmla="*/ 114 h 625"/>
                  <a:gd name="T66" fmla="*/ 586 w 623"/>
                  <a:gd name="T67" fmla="*/ 164 h 625"/>
                  <a:gd name="T68" fmla="*/ 610 w 623"/>
                  <a:gd name="T69" fmla="*/ 219 h 625"/>
                  <a:gd name="T70" fmla="*/ 622 w 623"/>
                  <a:gd name="T71" fmla="*/ 281 h 625"/>
                  <a:gd name="T72" fmla="*/ 623 w 623"/>
                  <a:gd name="T73" fmla="*/ 313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23" h="625">
                    <a:moveTo>
                      <a:pt x="623" y="313"/>
                    </a:moveTo>
                    <a:lnTo>
                      <a:pt x="622" y="344"/>
                    </a:lnTo>
                    <a:lnTo>
                      <a:pt x="610" y="406"/>
                    </a:lnTo>
                    <a:lnTo>
                      <a:pt x="586" y="461"/>
                    </a:lnTo>
                    <a:lnTo>
                      <a:pt x="553" y="511"/>
                    </a:lnTo>
                    <a:lnTo>
                      <a:pt x="509" y="553"/>
                    </a:lnTo>
                    <a:lnTo>
                      <a:pt x="460" y="588"/>
                    </a:lnTo>
                    <a:lnTo>
                      <a:pt x="404" y="611"/>
                    </a:lnTo>
                    <a:lnTo>
                      <a:pt x="344" y="624"/>
                    </a:lnTo>
                    <a:lnTo>
                      <a:pt x="311" y="625"/>
                    </a:lnTo>
                    <a:lnTo>
                      <a:pt x="279" y="624"/>
                    </a:lnTo>
                    <a:lnTo>
                      <a:pt x="219" y="611"/>
                    </a:lnTo>
                    <a:lnTo>
                      <a:pt x="162" y="588"/>
                    </a:lnTo>
                    <a:lnTo>
                      <a:pt x="112" y="553"/>
                    </a:lnTo>
                    <a:lnTo>
                      <a:pt x="70" y="511"/>
                    </a:lnTo>
                    <a:lnTo>
                      <a:pt x="36" y="461"/>
                    </a:lnTo>
                    <a:lnTo>
                      <a:pt x="13" y="406"/>
                    </a:lnTo>
                    <a:lnTo>
                      <a:pt x="0" y="344"/>
                    </a:lnTo>
                    <a:lnTo>
                      <a:pt x="0" y="313"/>
                    </a:lnTo>
                    <a:lnTo>
                      <a:pt x="0" y="281"/>
                    </a:lnTo>
                    <a:lnTo>
                      <a:pt x="13" y="219"/>
                    </a:lnTo>
                    <a:lnTo>
                      <a:pt x="36" y="164"/>
                    </a:lnTo>
                    <a:lnTo>
                      <a:pt x="70" y="114"/>
                    </a:lnTo>
                    <a:lnTo>
                      <a:pt x="112" y="72"/>
                    </a:lnTo>
                    <a:lnTo>
                      <a:pt x="162" y="37"/>
                    </a:lnTo>
                    <a:lnTo>
                      <a:pt x="219" y="14"/>
                    </a:lnTo>
                    <a:lnTo>
                      <a:pt x="279" y="1"/>
                    </a:lnTo>
                    <a:lnTo>
                      <a:pt x="311" y="0"/>
                    </a:lnTo>
                    <a:lnTo>
                      <a:pt x="344" y="1"/>
                    </a:lnTo>
                    <a:lnTo>
                      <a:pt x="404" y="14"/>
                    </a:lnTo>
                    <a:lnTo>
                      <a:pt x="460" y="37"/>
                    </a:lnTo>
                    <a:lnTo>
                      <a:pt x="509" y="72"/>
                    </a:lnTo>
                    <a:lnTo>
                      <a:pt x="553" y="114"/>
                    </a:lnTo>
                    <a:lnTo>
                      <a:pt x="586" y="164"/>
                    </a:lnTo>
                    <a:lnTo>
                      <a:pt x="610" y="219"/>
                    </a:lnTo>
                    <a:lnTo>
                      <a:pt x="622" y="281"/>
                    </a:lnTo>
                    <a:lnTo>
                      <a:pt x="623" y="313"/>
                    </a:lnTo>
                    <a:close/>
                  </a:path>
                </a:pathLst>
              </a:custGeom>
              <a:solidFill>
                <a:srgbClr val="1980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25">
                <a:extLst>
                  <a:ext uri="{FF2B5EF4-FFF2-40B4-BE49-F238E27FC236}">
                    <a16:creationId xmlns:a16="http://schemas.microsoft.com/office/drawing/2014/main" id="{8C933728-70B8-9B78-9965-4F75B563E1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0" y="2754"/>
                <a:ext cx="104" cy="104"/>
              </a:xfrm>
              <a:custGeom>
                <a:avLst/>
                <a:gdLst>
                  <a:gd name="T0" fmla="*/ 0 w 311"/>
                  <a:gd name="T1" fmla="*/ 0 h 312"/>
                  <a:gd name="T2" fmla="*/ 0 w 311"/>
                  <a:gd name="T3" fmla="*/ 31 h 312"/>
                  <a:gd name="T4" fmla="*/ 13 w 311"/>
                  <a:gd name="T5" fmla="*/ 93 h 312"/>
                  <a:gd name="T6" fmla="*/ 36 w 311"/>
                  <a:gd name="T7" fmla="*/ 148 h 312"/>
                  <a:gd name="T8" fmla="*/ 70 w 311"/>
                  <a:gd name="T9" fmla="*/ 198 h 312"/>
                  <a:gd name="T10" fmla="*/ 112 w 311"/>
                  <a:gd name="T11" fmla="*/ 240 h 312"/>
                  <a:gd name="T12" fmla="*/ 162 w 311"/>
                  <a:gd name="T13" fmla="*/ 275 h 312"/>
                  <a:gd name="T14" fmla="*/ 219 w 311"/>
                  <a:gd name="T15" fmla="*/ 298 h 312"/>
                  <a:gd name="T16" fmla="*/ 279 w 311"/>
                  <a:gd name="T17" fmla="*/ 311 h 312"/>
                  <a:gd name="T18" fmla="*/ 311 w 311"/>
                  <a:gd name="T19" fmla="*/ 312 h 312"/>
                  <a:gd name="T20" fmla="*/ 311 w 311"/>
                  <a:gd name="T21" fmla="*/ 0 h 312"/>
                  <a:gd name="T22" fmla="*/ 0 w 311"/>
                  <a:gd name="T23" fmla="*/ 0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1" h="312">
                    <a:moveTo>
                      <a:pt x="0" y="0"/>
                    </a:moveTo>
                    <a:lnTo>
                      <a:pt x="0" y="31"/>
                    </a:lnTo>
                    <a:lnTo>
                      <a:pt x="13" y="93"/>
                    </a:lnTo>
                    <a:lnTo>
                      <a:pt x="36" y="148"/>
                    </a:lnTo>
                    <a:lnTo>
                      <a:pt x="70" y="198"/>
                    </a:lnTo>
                    <a:lnTo>
                      <a:pt x="112" y="240"/>
                    </a:lnTo>
                    <a:lnTo>
                      <a:pt x="162" y="275"/>
                    </a:lnTo>
                    <a:lnTo>
                      <a:pt x="219" y="298"/>
                    </a:lnTo>
                    <a:lnTo>
                      <a:pt x="279" y="311"/>
                    </a:lnTo>
                    <a:lnTo>
                      <a:pt x="311" y="312"/>
                    </a:lnTo>
                    <a:lnTo>
                      <a:pt x="31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0CC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26">
                <a:extLst>
                  <a:ext uri="{FF2B5EF4-FFF2-40B4-BE49-F238E27FC236}">
                    <a16:creationId xmlns:a16="http://schemas.microsoft.com/office/drawing/2014/main" id="{8C01DCA2-7B06-A513-43DA-62D379ED7D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4" y="2650"/>
                <a:ext cx="104" cy="104"/>
              </a:xfrm>
              <a:custGeom>
                <a:avLst/>
                <a:gdLst>
                  <a:gd name="T0" fmla="*/ 312 w 312"/>
                  <a:gd name="T1" fmla="*/ 313 h 313"/>
                  <a:gd name="T2" fmla="*/ 311 w 312"/>
                  <a:gd name="T3" fmla="*/ 281 h 313"/>
                  <a:gd name="T4" fmla="*/ 299 w 312"/>
                  <a:gd name="T5" fmla="*/ 219 h 313"/>
                  <a:gd name="T6" fmla="*/ 275 w 312"/>
                  <a:gd name="T7" fmla="*/ 164 h 313"/>
                  <a:gd name="T8" fmla="*/ 242 w 312"/>
                  <a:gd name="T9" fmla="*/ 114 h 313"/>
                  <a:gd name="T10" fmla="*/ 198 w 312"/>
                  <a:gd name="T11" fmla="*/ 72 h 313"/>
                  <a:gd name="T12" fmla="*/ 149 w 312"/>
                  <a:gd name="T13" fmla="*/ 37 h 313"/>
                  <a:gd name="T14" fmla="*/ 93 w 312"/>
                  <a:gd name="T15" fmla="*/ 14 h 313"/>
                  <a:gd name="T16" fmla="*/ 33 w 312"/>
                  <a:gd name="T17" fmla="*/ 1 h 313"/>
                  <a:gd name="T18" fmla="*/ 0 w 312"/>
                  <a:gd name="T19" fmla="*/ 0 h 313"/>
                  <a:gd name="T20" fmla="*/ 0 w 312"/>
                  <a:gd name="T21" fmla="*/ 313 h 313"/>
                  <a:gd name="T22" fmla="*/ 312 w 312"/>
                  <a:gd name="T23" fmla="*/ 313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13">
                    <a:moveTo>
                      <a:pt x="312" y="313"/>
                    </a:moveTo>
                    <a:lnTo>
                      <a:pt x="311" y="281"/>
                    </a:lnTo>
                    <a:lnTo>
                      <a:pt x="299" y="219"/>
                    </a:lnTo>
                    <a:lnTo>
                      <a:pt x="275" y="164"/>
                    </a:lnTo>
                    <a:lnTo>
                      <a:pt x="242" y="114"/>
                    </a:lnTo>
                    <a:lnTo>
                      <a:pt x="198" y="72"/>
                    </a:lnTo>
                    <a:lnTo>
                      <a:pt x="149" y="37"/>
                    </a:lnTo>
                    <a:lnTo>
                      <a:pt x="93" y="14"/>
                    </a:lnTo>
                    <a:lnTo>
                      <a:pt x="33" y="1"/>
                    </a:lnTo>
                    <a:lnTo>
                      <a:pt x="0" y="0"/>
                    </a:lnTo>
                    <a:lnTo>
                      <a:pt x="0" y="313"/>
                    </a:lnTo>
                    <a:lnTo>
                      <a:pt x="312" y="313"/>
                    </a:lnTo>
                    <a:close/>
                  </a:path>
                </a:pathLst>
              </a:custGeom>
              <a:solidFill>
                <a:srgbClr val="70CC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114BFCA3-0C61-70AF-7502-072D835C0A0E}"/>
                </a:ext>
              </a:extLst>
            </p:cNvPr>
            <p:cNvSpPr/>
            <p:nvPr/>
          </p:nvSpPr>
          <p:spPr>
            <a:xfrm>
              <a:off x="5829762" y="5322828"/>
              <a:ext cx="3416473" cy="318826"/>
            </a:xfrm>
            <a:prstGeom prst="roundRect">
              <a:avLst>
                <a:gd name="adj" fmla="val 18161"/>
              </a:avLst>
            </a:prstGeom>
            <a:solidFill>
              <a:schemeClr val="bg1">
                <a:alpha val="4000"/>
              </a:schemeClr>
            </a:solidFill>
            <a:ln w="635000">
              <a:noFill/>
              <a:round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ko-KR" altLang="en-US" sz="140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7132320D-B622-6E25-CA58-66E39E7E7B17}"/>
                </a:ext>
              </a:extLst>
            </p:cNvPr>
            <p:cNvSpPr/>
            <p:nvPr/>
          </p:nvSpPr>
          <p:spPr>
            <a:xfrm>
              <a:off x="5829762" y="5721053"/>
              <a:ext cx="3416473" cy="318826"/>
            </a:xfrm>
            <a:prstGeom prst="roundRect">
              <a:avLst>
                <a:gd name="adj" fmla="val 18161"/>
              </a:avLst>
            </a:prstGeom>
            <a:solidFill>
              <a:schemeClr val="bg1">
                <a:alpha val="4000"/>
              </a:schemeClr>
            </a:solidFill>
            <a:ln w="635000">
              <a:noFill/>
              <a:round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ko-KR" altLang="en-US" sz="140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75DCB7A5-427A-6A10-B82C-B31FD348D228}"/>
                </a:ext>
              </a:extLst>
            </p:cNvPr>
            <p:cNvSpPr/>
            <p:nvPr/>
          </p:nvSpPr>
          <p:spPr>
            <a:xfrm>
              <a:off x="5829762" y="6119278"/>
              <a:ext cx="3416473" cy="318826"/>
            </a:xfrm>
            <a:prstGeom prst="roundRect">
              <a:avLst>
                <a:gd name="adj" fmla="val 18161"/>
              </a:avLst>
            </a:prstGeom>
            <a:solidFill>
              <a:schemeClr val="bg1">
                <a:alpha val="4000"/>
              </a:schemeClr>
            </a:solidFill>
            <a:ln w="635000">
              <a:noFill/>
              <a:round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ko-KR" altLang="en-US" sz="140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9D76CC64-8C19-2B14-F164-FD64C6E1B06F}"/>
                </a:ext>
              </a:extLst>
            </p:cNvPr>
            <p:cNvSpPr/>
            <p:nvPr/>
          </p:nvSpPr>
          <p:spPr>
            <a:xfrm>
              <a:off x="5829762" y="6517503"/>
              <a:ext cx="3416473" cy="318826"/>
            </a:xfrm>
            <a:prstGeom prst="roundRect">
              <a:avLst>
                <a:gd name="adj" fmla="val 18161"/>
              </a:avLst>
            </a:prstGeom>
            <a:solidFill>
              <a:schemeClr val="bg1">
                <a:alpha val="4000"/>
              </a:schemeClr>
            </a:solidFill>
            <a:ln w="635000">
              <a:noFill/>
              <a:round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ko-KR" altLang="en-US" sz="140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5E6C934-0BB8-F8B8-5D2F-F96A924A65C9}"/>
              </a:ext>
            </a:extLst>
          </p:cNvPr>
          <p:cNvSpPr/>
          <p:nvPr/>
        </p:nvSpPr>
        <p:spPr>
          <a:xfrm>
            <a:off x="1778000" y="2115797"/>
            <a:ext cx="8636000" cy="2813751"/>
          </a:xfrm>
          <a:prstGeom prst="roundRect">
            <a:avLst>
              <a:gd name="adj" fmla="val 12118"/>
            </a:avLst>
          </a:prstGeom>
          <a:solidFill>
            <a:schemeClr val="bg1"/>
          </a:solidFill>
          <a:ln w="635000">
            <a:noFill/>
            <a:round/>
          </a:ln>
          <a:effectLst>
            <a:outerShdw blurRad="63500" dist="63500" dir="2700000" algn="tl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>
              <a:defRPr/>
            </a:pPr>
            <a:endParaRPr lang="en-US" altLang="ko-KR" sz="5400" b="1" i="1" kern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447675">
              <a:defRPr/>
            </a:pPr>
            <a:r>
              <a:rPr lang="ko-KR" altLang="en-US" sz="5400" b="1" i="1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너의 다음은</a:t>
            </a:r>
            <a:r>
              <a:rPr lang="en-US" altLang="ko-KR" sz="5400" b="1" i="1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?</a:t>
            </a:r>
          </a:p>
          <a:p>
            <a:pPr marL="447675">
              <a:defRPr/>
            </a:pPr>
            <a:r>
              <a:rPr lang="en-US" altLang="ko-KR" sz="1200" kern="0" dirty="0">
                <a:solidFill>
                  <a:prstClr val="white">
                    <a:lumMod val="65000"/>
                  </a:prstClr>
                </a:solidFill>
              </a:rPr>
              <a:t>2023</a:t>
            </a:r>
            <a:r>
              <a:rPr lang="ko-KR" altLang="en-US" sz="1200" kern="0" dirty="0">
                <a:solidFill>
                  <a:prstClr val="white">
                    <a:lumMod val="65000"/>
                  </a:prstClr>
                </a:solidFill>
              </a:rPr>
              <a:t> 세종대학교 </a:t>
            </a:r>
            <a:r>
              <a:rPr lang="en-US" altLang="ko-KR" sz="1200" kern="0" dirty="0">
                <a:solidFill>
                  <a:prstClr val="white">
                    <a:lumMod val="65000"/>
                  </a:prstClr>
                </a:solidFill>
              </a:rPr>
              <a:t>x</a:t>
            </a:r>
            <a:r>
              <a:rPr lang="ko-KR" altLang="en-US" sz="1200" kern="0" dirty="0">
                <a:solidFill>
                  <a:prstClr val="white">
                    <a:lumMod val="65000"/>
                  </a:prstClr>
                </a:solidFill>
              </a:rPr>
              <a:t> 인하대학교 연합 </a:t>
            </a:r>
            <a:r>
              <a:rPr lang="ko-KR" altLang="en-US" sz="1200" kern="0" dirty="0" err="1">
                <a:solidFill>
                  <a:prstClr val="white">
                    <a:lumMod val="65000"/>
                  </a:prstClr>
                </a:solidFill>
              </a:rPr>
              <a:t>학술제</a:t>
            </a:r>
            <a:endParaRPr lang="ko-KR" altLang="en-US" sz="3600" dirty="0">
              <a:solidFill>
                <a:prstClr val="white">
                  <a:lumMod val="65000"/>
                </a:prstClr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C402959-5FDC-5E93-0EE5-FCE06A4039EC}"/>
              </a:ext>
            </a:extLst>
          </p:cNvPr>
          <p:cNvGrpSpPr/>
          <p:nvPr/>
        </p:nvGrpSpPr>
        <p:grpSpPr>
          <a:xfrm>
            <a:off x="2429618" y="2399934"/>
            <a:ext cx="645376" cy="645376"/>
            <a:chOff x="1734193" y="2846724"/>
            <a:chExt cx="429876" cy="429876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568111DC-7E7F-8C26-2D0B-17F984C064BD}"/>
                </a:ext>
              </a:extLst>
            </p:cNvPr>
            <p:cNvSpPr/>
            <p:nvPr/>
          </p:nvSpPr>
          <p:spPr>
            <a:xfrm>
              <a:off x="1734193" y="2846724"/>
              <a:ext cx="429876" cy="42987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85000">
                  <a:srgbClr val="E9F3FC"/>
                </a:gs>
                <a:gs pos="85000">
                  <a:srgbClr val="4E5DA7"/>
                </a:gs>
              </a:gsLst>
              <a:lin ang="5400000" scaled="1"/>
              <a:tileRect/>
            </a:gra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latinLnBrk="0">
                <a:defRPr/>
              </a:pPr>
              <a:endParaRPr lang="en-US" altLang="ko-KR" sz="70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7A6E1FC0-9367-387F-0B80-8BF04C24C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8319" y="2897499"/>
              <a:ext cx="319746" cy="319746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8D56CBD-F1A2-6275-6E71-ABCA09123951}"/>
              </a:ext>
            </a:extLst>
          </p:cNvPr>
          <p:cNvSpPr txBox="1"/>
          <p:nvPr/>
        </p:nvSpPr>
        <p:spPr>
          <a:xfrm>
            <a:off x="3156253" y="2546904"/>
            <a:ext cx="33421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kern="0" dirty="0">
                <a:solidFill>
                  <a:prstClr val="white">
                    <a:lumMod val="65000"/>
                  </a:prstClr>
                </a:solidFill>
              </a:rPr>
              <a:t>2023</a:t>
            </a:r>
            <a:r>
              <a:rPr lang="ko-KR" altLang="en-US" sz="1600" b="1" kern="0" dirty="0">
                <a:solidFill>
                  <a:prstClr val="white">
                    <a:lumMod val="65000"/>
                  </a:prstClr>
                </a:solidFill>
              </a:rPr>
              <a:t> </a:t>
            </a:r>
            <a:r>
              <a:rPr lang="ko-KR" altLang="en-US" sz="1600" b="1" kern="0" dirty="0" err="1">
                <a:solidFill>
                  <a:prstClr val="white">
                    <a:lumMod val="65000"/>
                  </a:prstClr>
                </a:solidFill>
              </a:rPr>
              <a:t>트렌트</a:t>
            </a:r>
            <a:r>
              <a:rPr lang="ko-KR" altLang="en-US" sz="1600" b="1" kern="0" dirty="0">
                <a:solidFill>
                  <a:prstClr val="white">
                    <a:lumMod val="65000"/>
                  </a:prstClr>
                </a:solidFill>
              </a:rPr>
              <a:t> 코리아 </a:t>
            </a:r>
            <a:r>
              <a:rPr lang="en-US" altLang="ko-KR" sz="1600" b="1" kern="0" dirty="0">
                <a:solidFill>
                  <a:prstClr val="white">
                    <a:lumMod val="65000"/>
                  </a:prstClr>
                </a:solidFill>
              </a:rPr>
              <a:t>10</a:t>
            </a:r>
            <a:r>
              <a:rPr lang="ko-KR" altLang="en-US" sz="1600" b="1" kern="0" dirty="0">
                <a:solidFill>
                  <a:prstClr val="white">
                    <a:lumMod val="65000"/>
                  </a:prstClr>
                </a:solidFill>
              </a:rPr>
              <a:t>대 키워드 </a:t>
            </a:r>
            <a:r>
              <a:rPr lang="en-US" altLang="ko-KR" sz="1600" b="1" kern="0" dirty="0">
                <a:solidFill>
                  <a:prstClr val="white">
                    <a:lumMod val="65000"/>
                  </a:prstClr>
                </a:solidFill>
              </a:rPr>
              <a:t>–</a:t>
            </a:r>
            <a:r>
              <a:rPr lang="ko-KR" altLang="en-US" sz="1600" b="1" kern="0" dirty="0">
                <a:solidFill>
                  <a:prstClr val="white">
                    <a:lumMod val="65000"/>
                  </a:prstClr>
                </a:solidFill>
              </a:rPr>
              <a:t> 선제적 대응 기술</a:t>
            </a:r>
            <a:endParaRPr lang="ko-KR" altLang="en-US" sz="2400" b="1" dirty="0">
              <a:solidFill>
                <a:prstClr val="black"/>
              </a:solidFill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E89D2028-8621-202E-C8AA-70D99DEC735E}"/>
              </a:ext>
            </a:extLst>
          </p:cNvPr>
          <p:cNvGrpSpPr/>
          <p:nvPr/>
        </p:nvGrpSpPr>
        <p:grpSpPr>
          <a:xfrm flipH="1">
            <a:off x="1534361" y="1866900"/>
            <a:ext cx="372388" cy="369992"/>
            <a:chOff x="11766362" y="266916"/>
            <a:chExt cx="321987" cy="319916"/>
          </a:xfrm>
          <a:solidFill>
            <a:schemeClr val="bg1"/>
          </a:solidFill>
        </p:grpSpPr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431B2CAD-2AB6-279C-603C-D3F0324A6ADB}"/>
                </a:ext>
              </a:extLst>
            </p:cNvPr>
            <p:cNvSpPr/>
            <p:nvPr/>
          </p:nvSpPr>
          <p:spPr>
            <a:xfrm rot="2700000">
              <a:off x="11949312" y="283808"/>
              <a:ext cx="45719" cy="207636"/>
            </a:xfrm>
            <a:prstGeom prst="roundRect">
              <a:avLst>
                <a:gd name="adj" fmla="val 50000"/>
              </a:avLst>
            </a:prstGeom>
            <a:grpFill/>
            <a:ln w="22225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21466F2D-CABB-DAAF-7DA6-30D9194A5F62}"/>
                </a:ext>
              </a:extLst>
            </p:cNvPr>
            <p:cNvSpPr/>
            <p:nvPr/>
          </p:nvSpPr>
          <p:spPr>
            <a:xfrm rot="5400000">
              <a:off x="11993489" y="491973"/>
              <a:ext cx="45719" cy="144000"/>
            </a:xfrm>
            <a:prstGeom prst="roundRect">
              <a:avLst>
                <a:gd name="adj" fmla="val 50000"/>
              </a:avLst>
            </a:prstGeom>
            <a:grpFill/>
            <a:ln w="22225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606CAB7F-0597-9E00-56B0-1E0D494ABC15}"/>
                </a:ext>
              </a:extLst>
            </p:cNvPr>
            <p:cNvSpPr/>
            <p:nvPr/>
          </p:nvSpPr>
          <p:spPr>
            <a:xfrm>
              <a:off x="11766362" y="266916"/>
              <a:ext cx="45719" cy="144000"/>
            </a:xfrm>
            <a:prstGeom prst="roundRect">
              <a:avLst>
                <a:gd name="adj" fmla="val 50000"/>
              </a:avLst>
            </a:prstGeom>
            <a:grpFill/>
            <a:ln w="22225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3EDC4FA-BF4C-878E-737B-5B7F9531E435}"/>
              </a:ext>
            </a:extLst>
          </p:cNvPr>
          <p:cNvSpPr txBox="1"/>
          <p:nvPr/>
        </p:nvSpPr>
        <p:spPr>
          <a:xfrm>
            <a:off x="10410532" y="539216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solidFill>
                  <a:schemeClr val="bg1"/>
                </a:solidFill>
              </a:rPr>
              <a:t>세종대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D76C11-832D-3FB8-14AE-FCFD8D754FDC}"/>
              </a:ext>
            </a:extLst>
          </p:cNvPr>
          <p:cNvSpPr txBox="1"/>
          <p:nvPr/>
        </p:nvSpPr>
        <p:spPr>
          <a:xfrm>
            <a:off x="11272380" y="539216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solidFill>
                  <a:schemeClr val="bg1"/>
                </a:solidFill>
              </a:rPr>
              <a:t>김시진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5C6A71-9873-AAFC-9EAB-4D3FEAF161FB}"/>
              </a:ext>
            </a:extLst>
          </p:cNvPr>
          <p:cNvSpPr txBox="1"/>
          <p:nvPr/>
        </p:nvSpPr>
        <p:spPr>
          <a:xfrm>
            <a:off x="11272380" y="57033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solidFill>
                  <a:schemeClr val="bg1"/>
                </a:solidFill>
              </a:rPr>
              <a:t>김동혁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D67D84-6D86-A192-42AC-896F7F465911}"/>
              </a:ext>
            </a:extLst>
          </p:cNvPr>
          <p:cNvSpPr txBox="1"/>
          <p:nvPr/>
        </p:nvSpPr>
        <p:spPr>
          <a:xfrm>
            <a:off x="10410532" y="613677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solidFill>
                  <a:schemeClr val="bg1"/>
                </a:solidFill>
              </a:rPr>
              <a:t>인하대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AF54FE-92A7-1704-A278-F6F807B5BD2F}"/>
              </a:ext>
            </a:extLst>
          </p:cNvPr>
          <p:cNvSpPr txBox="1"/>
          <p:nvPr/>
        </p:nvSpPr>
        <p:spPr>
          <a:xfrm>
            <a:off x="11272380" y="613677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solidFill>
                  <a:schemeClr val="bg1"/>
                </a:solidFill>
              </a:rPr>
              <a:t>김연준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546C2F-867D-971B-7111-8DC6A643F3F1}"/>
              </a:ext>
            </a:extLst>
          </p:cNvPr>
          <p:cNvSpPr txBox="1"/>
          <p:nvPr/>
        </p:nvSpPr>
        <p:spPr>
          <a:xfrm>
            <a:off x="11272380" y="64479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solidFill>
                  <a:schemeClr val="bg1"/>
                </a:solidFill>
              </a:rPr>
              <a:t>주민건</a:t>
            </a:r>
          </a:p>
        </p:txBody>
      </p:sp>
    </p:spTree>
    <p:extLst>
      <p:ext uri="{BB962C8B-B14F-4D97-AF65-F5344CB8AC3E}">
        <p14:creationId xmlns:p14="http://schemas.microsoft.com/office/powerpoint/2010/main" val="2265533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4E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FCA3656-5533-E957-D95C-6EB0FD9212BF}"/>
              </a:ext>
            </a:extLst>
          </p:cNvPr>
          <p:cNvGrpSpPr/>
          <p:nvPr/>
        </p:nvGrpSpPr>
        <p:grpSpPr>
          <a:xfrm>
            <a:off x="139700" y="0"/>
            <a:ext cx="11912600" cy="6858000"/>
            <a:chOff x="139700" y="0"/>
            <a:chExt cx="11912600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DCA1BC2-F5E9-41A1-3A8B-596F802208AD}"/>
                </a:ext>
              </a:extLst>
            </p:cNvPr>
            <p:cNvSpPr/>
            <p:nvPr/>
          </p:nvSpPr>
          <p:spPr>
            <a:xfrm>
              <a:off x="353592" y="0"/>
              <a:ext cx="11506713" cy="6858000"/>
            </a:xfrm>
            <a:prstGeom prst="rect">
              <a:avLst/>
            </a:prstGeom>
            <a:solidFill>
              <a:schemeClr val="tx1"/>
            </a:solidFill>
            <a:ln w="88900">
              <a:noFill/>
            </a:ln>
            <a:effectLst>
              <a:outerShdw blurRad="114300" sx="101000" sy="101000" algn="ctr" rotWithShape="0">
                <a:prstClr val="black">
                  <a:alpha val="3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7954790-3744-3BA8-6687-08C95B33BD55}"/>
                </a:ext>
              </a:extLst>
            </p:cNvPr>
            <p:cNvSpPr/>
            <p:nvPr/>
          </p:nvSpPr>
          <p:spPr>
            <a:xfrm>
              <a:off x="454151" y="0"/>
              <a:ext cx="11283696" cy="6858000"/>
            </a:xfrm>
            <a:prstGeom prst="rect">
              <a:avLst/>
            </a:prstGeom>
            <a:solidFill>
              <a:srgbClr val="242855"/>
            </a:solidFill>
            <a:ln w="889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95E6C934-0BB8-F8B8-5D2F-F96A924A65C9}"/>
                </a:ext>
              </a:extLst>
            </p:cNvPr>
            <p:cNvSpPr/>
            <p:nvPr/>
          </p:nvSpPr>
          <p:spPr>
            <a:xfrm>
              <a:off x="139700" y="282576"/>
              <a:ext cx="11912600" cy="669924"/>
            </a:xfrm>
            <a:prstGeom prst="roundRect">
              <a:avLst>
                <a:gd name="adj" fmla="val 20998"/>
              </a:avLst>
            </a:prstGeom>
            <a:solidFill>
              <a:schemeClr val="bg1"/>
            </a:solidFill>
            <a:ln w="635000">
              <a:noFill/>
              <a:round/>
            </a:ln>
            <a:effectLst>
              <a:outerShdw blurRad="63500" dist="635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7675">
                <a:defRPr/>
              </a:pPr>
              <a:r>
                <a:rPr lang="ko-KR" altLang="en-US" sz="2400" b="1" i="1" kern="0" dirty="0">
                  <a:ln w="9525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목차</a:t>
              </a:r>
              <a:endParaRPr lang="en-US" altLang="ko-KR" sz="2400" b="1" i="1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4C402959-5FDC-5E93-0EE5-FCE06A4039EC}"/>
                </a:ext>
              </a:extLst>
            </p:cNvPr>
            <p:cNvGrpSpPr/>
            <p:nvPr/>
          </p:nvGrpSpPr>
          <p:grpSpPr>
            <a:xfrm>
              <a:off x="281724" y="418734"/>
              <a:ext cx="344854" cy="344854"/>
              <a:chOff x="1734193" y="2846724"/>
              <a:chExt cx="429876" cy="429876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568111DC-7E7F-8C26-2D0B-17F984C064BD}"/>
                  </a:ext>
                </a:extLst>
              </p:cNvPr>
              <p:cNvSpPr/>
              <p:nvPr/>
            </p:nvSpPr>
            <p:spPr>
              <a:xfrm>
                <a:off x="1734193" y="2846724"/>
                <a:ext cx="429876" cy="429876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85000">
                    <a:srgbClr val="E9F3FC"/>
                  </a:gs>
                  <a:gs pos="85000">
                    <a:srgbClr val="4E5DA7"/>
                  </a:gs>
                </a:gsLst>
                <a:lin ang="5400000" scaled="1"/>
                <a:tileRect/>
              </a:gradFill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700" kern="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7A6E1FC0-9367-387F-0B80-8BF04C24C2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8319" y="2897499"/>
                <a:ext cx="319746" cy="319746"/>
              </a:xfrm>
              <a:prstGeom prst="rect">
                <a:avLst/>
              </a:prstGeom>
            </p:spPr>
          </p:pic>
        </p:grp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E3E25C2B-50B5-8F20-3597-C4A7B3984720}"/>
                </a:ext>
              </a:extLst>
            </p:cNvPr>
            <p:cNvSpPr/>
            <p:nvPr/>
          </p:nvSpPr>
          <p:spPr>
            <a:xfrm>
              <a:off x="11302628" y="489285"/>
              <a:ext cx="557678" cy="25650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dist="25400" dir="18900000">
                <a:prstClr val="black">
                  <a:alpha val="8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D3189E5-7DC5-D47D-F0C6-F69E64647DEF}"/>
                </a:ext>
              </a:extLst>
            </p:cNvPr>
            <p:cNvSpPr/>
            <p:nvPr/>
          </p:nvSpPr>
          <p:spPr>
            <a:xfrm>
              <a:off x="11624244" y="512366"/>
              <a:ext cx="209600" cy="210343"/>
            </a:xfrm>
            <a:prstGeom prst="ellipse">
              <a:avLst/>
            </a:prstGeom>
            <a:solidFill>
              <a:srgbClr val="06E2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9C18D8A5-1B4B-4260-18E0-8287BD65EEFB}"/>
                </a:ext>
              </a:extLst>
            </p:cNvPr>
            <p:cNvSpPr/>
            <p:nvPr/>
          </p:nvSpPr>
          <p:spPr>
            <a:xfrm>
              <a:off x="733260" y="1158281"/>
              <a:ext cx="10747376" cy="4439245"/>
            </a:xfrm>
            <a:prstGeom prst="roundRect">
              <a:avLst>
                <a:gd name="adj" fmla="val 6653"/>
              </a:avLst>
            </a:prstGeom>
            <a:solidFill>
              <a:schemeClr val="bg1">
                <a:alpha val="4000"/>
              </a:schemeClr>
            </a:solidFill>
            <a:ln w="635000">
              <a:noFill/>
              <a:round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ko-KR" altLang="en-US" sz="140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556CD6ED-C954-808C-9EB7-ECFE2E4553D4}"/>
                </a:ext>
              </a:extLst>
            </p:cNvPr>
            <p:cNvSpPr/>
            <p:nvPr/>
          </p:nvSpPr>
          <p:spPr>
            <a:xfrm>
              <a:off x="733261" y="5747092"/>
              <a:ext cx="10736428" cy="1110908"/>
            </a:xfrm>
            <a:prstGeom prst="round2SameRect">
              <a:avLst/>
            </a:prstGeom>
            <a:solidFill>
              <a:schemeClr val="bg1">
                <a:alpha val="4000"/>
              </a:schemeClr>
            </a:solidFill>
            <a:ln w="635000">
              <a:noFill/>
              <a:round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ko-KR" altLang="en-US" sz="140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19" name="사각형: 둥근 위쪽 모서리 18">
              <a:extLst>
                <a:ext uri="{FF2B5EF4-FFF2-40B4-BE49-F238E27FC236}">
                  <a16:creationId xmlns:a16="http://schemas.microsoft.com/office/drawing/2014/main" id="{1B986538-60C3-08CC-3CEB-F5C7484E5A45}"/>
                </a:ext>
              </a:extLst>
            </p:cNvPr>
            <p:cNvSpPr/>
            <p:nvPr/>
          </p:nvSpPr>
          <p:spPr>
            <a:xfrm rot="5400000">
              <a:off x="11375973" y="1632529"/>
              <a:ext cx="982344" cy="18743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 w="88900">
              <a:noFill/>
            </a:ln>
            <a:effectLst>
              <a:outerShdw blurRad="114300" sx="101000" sy="101000" algn="ctr" rotWithShape="0">
                <a:prstClr val="black">
                  <a:alpha val="3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B8ECA801-95B0-3EC3-F2BF-2C875FEC7045}"/>
                </a:ext>
              </a:extLst>
            </p:cNvPr>
            <p:cNvSpPr/>
            <p:nvPr/>
          </p:nvSpPr>
          <p:spPr>
            <a:xfrm rot="5400000">
              <a:off x="11220874" y="2901577"/>
              <a:ext cx="1292542" cy="187438"/>
            </a:xfrm>
            <a:custGeom>
              <a:avLst/>
              <a:gdLst>
                <a:gd name="connsiteX0" fmla="*/ 0 w 1292542"/>
                <a:gd name="connsiteY0" fmla="*/ 187438 h 187438"/>
                <a:gd name="connsiteX1" fmla="*/ 0 w 1292542"/>
                <a:gd name="connsiteY1" fmla="*/ 93719 h 187438"/>
                <a:gd name="connsiteX2" fmla="*/ 93719 w 1292542"/>
                <a:gd name="connsiteY2" fmla="*/ 0 h 187438"/>
                <a:gd name="connsiteX3" fmla="*/ 620183 w 1292542"/>
                <a:gd name="connsiteY3" fmla="*/ 0 h 187438"/>
                <a:gd name="connsiteX4" fmla="*/ 646270 w 1292542"/>
                <a:gd name="connsiteY4" fmla="*/ 44979 h 187438"/>
                <a:gd name="connsiteX5" fmla="*/ 672358 w 1292542"/>
                <a:gd name="connsiteY5" fmla="*/ 0 h 187438"/>
                <a:gd name="connsiteX6" fmla="*/ 1198823 w 1292542"/>
                <a:gd name="connsiteY6" fmla="*/ 0 h 187438"/>
                <a:gd name="connsiteX7" fmla="*/ 1292542 w 1292542"/>
                <a:gd name="connsiteY7" fmla="*/ 93719 h 187438"/>
                <a:gd name="connsiteX8" fmla="*/ 1292542 w 1292542"/>
                <a:gd name="connsiteY8" fmla="*/ 187438 h 187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2542" h="187438">
                  <a:moveTo>
                    <a:pt x="0" y="187438"/>
                  </a:moveTo>
                  <a:lnTo>
                    <a:pt x="0" y="93719"/>
                  </a:lnTo>
                  <a:cubicBezTo>
                    <a:pt x="0" y="41959"/>
                    <a:pt x="41959" y="0"/>
                    <a:pt x="93719" y="0"/>
                  </a:cubicBezTo>
                  <a:lnTo>
                    <a:pt x="620183" y="0"/>
                  </a:lnTo>
                  <a:lnTo>
                    <a:pt x="646270" y="44979"/>
                  </a:lnTo>
                  <a:lnTo>
                    <a:pt x="672358" y="0"/>
                  </a:lnTo>
                  <a:lnTo>
                    <a:pt x="1198823" y="0"/>
                  </a:lnTo>
                  <a:cubicBezTo>
                    <a:pt x="1250583" y="0"/>
                    <a:pt x="1292542" y="41959"/>
                    <a:pt x="1292542" y="93719"/>
                  </a:cubicBezTo>
                  <a:lnTo>
                    <a:pt x="1292542" y="187438"/>
                  </a:lnTo>
                  <a:close/>
                </a:path>
              </a:pathLst>
            </a:custGeom>
            <a:solidFill>
              <a:schemeClr val="tx1"/>
            </a:solidFill>
            <a:ln w="88900">
              <a:noFill/>
            </a:ln>
            <a:effectLst>
              <a:outerShdw blurRad="114300" sx="101000" sy="101000" algn="ctr" rotWithShape="0">
                <a:prstClr val="black">
                  <a:alpha val="3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3ABC8CFF-895D-871E-1963-98D192DB6B11}"/>
              </a:ext>
            </a:extLst>
          </p:cNvPr>
          <p:cNvSpPr/>
          <p:nvPr/>
        </p:nvSpPr>
        <p:spPr>
          <a:xfrm>
            <a:off x="1834007" y="2192132"/>
            <a:ext cx="6901349" cy="2898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1.</a:t>
            </a:r>
            <a:r>
              <a:rPr lang="ko-KR" altLang="en-US" sz="1600" b="1" dirty="0">
                <a:solidFill>
                  <a:prstClr val="white"/>
                </a:solidFill>
              </a:rPr>
              <a:t> 선제적 대응 기술이란</a:t>
            </a:r>
            <a:r>
              <a:rPr lang="en-US" altLang="ko-KR" sz="1600" b="1" dirty="0">
                <a:solidFill>
                  <a:prstClr val="white"/>
                </a:solidFill>
              </a:rPr>
              <a:t>?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2.</a:t>
            </a:r>
            <a:r>
              <a:rPr lang="ko-KR" altLang="en-US" sz="1600" b="1" dirty="0">
                <a:solidFill>
                  <a:prstClr val="white"/>
                </a:solidFill>
              </a:rPr>
              <a:t> 대한민국의 요즘은</a:t>
            </a:r>
            <a:r>
              <a:rPr lang="en-US" altLang="ko-KR" sz="1600" b="1" dirty="0">
                <a:solidFill>
                  <a:prstClr val="white"/>
                </a:solidFill>
              </a:rPr>
              <a:t>?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3.</a:t>
            </a:r>
            <a:r>
              <a:rPr lang="ko-KR" altLang="en-US" sz="1600" b="1" dirty="0">
                <a:solidFill>
                  <a:prstClr val="white"/>
                </a:solidFill>
              </a:rPr>
              <a:t> 너의 다음은</a:t>
            </a:r>
            <a:r>
              <a:rPr lang="en-US" altLang="ko-KR" sz="1600" b="1" dirty="0">
                <a:solidFill>
                  <a:prstClr val="white"/>
                </a:solidFill>
              </a:rPr>
              <a:t>				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4.</a:t>
            </a:r>
            <a:r>
              <a:rPr lang="ko-KR" altLang="en-US" sz="1600" b="1" dirty="0">
                <a:solidFill>
                  <a:prstClr val="white"/>
                </a:solidFill>
              </a:rPr>
              <a:t> 사용한 스택</a:t>
            </a:r>
            <a:endParaRPr lang="en-US" altLang="ko-KR" sz="16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5.</a:t>
            </a:r>
            <a:r>
              <a:rPr lang="ko-KR" altLang="en-US" sz="1600" b="1" dirty="0">
                <a:solidFill>
                  <a:prstClr val="white"/>
                </a:solidFill>
              </a:rPr>
              <a:t> 데이터 마이닝 결과</a:t>
            </a:r>
            <a:endParaRPr lang="en-US" altLang="ko-KR" sz="16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6.</a:t>
            </a:r>
            <a:r>
              <a:rPr lang="ko-KR" altLang="en-US" sz="1600" b="1" dirty="0">
                <a:solidFill>
                  <a:prstClr val="white"/>
                </a:solidFill>
              </a:rPr>
              <a:t> 사이트 시연</a:t>
            </a:r>
            <a:endParaRPr lang="en-US" altLang="ko-KR" sz="16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7.</a:t>
            </a:r>
            <a:r>
              <a:rPr lang="ko-KR" altLang="en-US" sz="1600" b="1" dirty="0">
                <a:solidFill>
                  <a:prstClr val="white"/>
                </a:solidFill>
              </a:rPr>
              <a:t> 추후 업데이트 예정</a:t>
            </a:r>
            <a:endParaRPr lang="en-US" altLang="ko-KR" sz="1600" b="1" dirty="0">
              <a:solidFill>
                <a:prstClr val="white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  <a:defRPr/>
            </a:pPr>
            <a:endParaRPr lang="en-US" altLang="ko-KR" sz="11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490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4E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FCA3656-5533-E957-D95C-6EB0FD9212BF}"/>
              </a:ext>
            </a:extLst>
          </p:cNvPr>
          <p:cNvGrpSpPr/>
          <p:nvPr/>
        </p:nvGrpSpPr>
        <p:grpSpPr>
          <a:xfrm>
            <a:off x="139700" y="0"/>
            <a:ext cx="11912600" cy="6858000"/>
            <a:chOff x="139700" y="0"/>
            <a:chExt cx="11912600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DCA1BC2-F5E9-41A1-3A8B-596F802208AD}"/>
                </a:ext>
              </a:extLst>
            </p:cNvPr>
            <p:cNvSpPr/>
            <p:nvPr/>
          </p:nvSpPr>
          <p:spPr>
            <a:xfrm>
              <a:off x="353592" y="0"/>
              <a:ext cx="11506713" cy="6858000"/>
            </a:xfrm>
            <a:prstGeom prst="rect">
              <a:avLst/>
            </a:prstGeom>
            <a:solidFill>
              <a:schemeClr val="tx1"/>
            </a:solidFill>
            <a:ln w="88900">
              <a:noFill/>
            </a:ln>
            <a:effectLst>
              <a:outerShdw blurRad="114300" sx="101000" sy="101000" algn="ctr" rotWithShape="0">
                <a:prstClr val="black">
                  <a:alpha val="3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7954790-3744-3BA8-6687-08C95B33BD55}"/>
                </a:ext>
              </a:extLst>
            </p:cNvPr>
            <p:cNvSpPr/>
            <p:nvPr/>
          </p:nvSpPr>
          <p:spPr>
            <a:xfrm>
              <a:off x="454151" y="0"/>
              <a:ext cx="11283696" cy="6858000"/>
            </a:xfrm>
            <a:prstGeom prst="rect">
              <a:avLst/>
            </a:prstGeom>
            <a:solidFill>
              <a:srgbClr val="242855"/>
            </a:solidFill>
            <a:ln w="889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95E6C934-0BB8-F8B8-5D2F-F96A924A65C9}"/>
                </a:ext>
              </a:extLst>
            </p:cNvPr>
            <p:cNvSpPr/>
            <p:nvPr/>
          </p:nvSpPr>
          <p:spPr>
            <a:xfrm>
              <a:off x="139700" y="282576"/>
              <a:ext cx="11912600" cy="669924"/>
            </a:xfrm>
            <a:prstGeom prst="roundRect">
              <a:avLst>
                <a:gd name="adj" fmla="val 20998"/>
              </a:avLst>
            </a:prstGeom>
            <a:solidFill>
              <a:schemeClr val="bg1"/>
            </a:solidFill>
            <a:ln w="635000">
              <a:noFill/>
              <a:round/>
            </a:ln>
            <a:effectLst>
              <a:outerShdw blurRad="63500" dist="635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7675">
                <a:defRPr/>
              </a:pPr>
              <a:r>
                <a:rPr lang="ko-KR" altLang="en-US" sz="2400" b="1" i="1" kern="0" dirty="0">
                  <a:ln w="9525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선제적 대응 기술이란</a:t>
              </a:r>
              <a:r>
                <a:rPr lang="en-US" altLang="ko-KR" sz="2400" b="1" i="1" kern="0" dirty="0">
                  <a:ln w="9525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?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4C402959-5FDC-5E93-0EE5-FCE06A4039EC}"/>
                </a:ext>
              </a:extLst>
            </p:cNvPr>
            <p:cNvGrpSpPr/>
            <p:nvPr/>
          </p:nvGrpSpPr>
          <p:grpSpPr>
            <a:xfrm>
              <a:off x="281724" y="418734"/>
              <a:ext cx="344854" cy="344854"/>
              <a:chOff x="1734193" y="2846724"/>
              <a:chExt cx="429876" cy="429876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568111DC-7E7F-8C26-2D0B-17F984C064BD}"/>
                  </a:ext>
                </a:extLst>
              </p:cNvPr>
              <p:cNvSpPr/>
              <p:nvPr/>
            </p:nvSpPr>
            <p:spPr>
              <a:xfrm>
                <a:off x="1734193" y="2846724"/>
                <a:ext cx="429876" cy="429876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85000">
                    <a:srgbClr val="E9F3FC"/>
                  </a:gs>
                  <a:gs pos="85000">
                    <a:srgbClr val="4E5DA7"/>
                  </a:gs>
                </a:gsLst>
                <a:lin ang="5400000" scaled="1"/>
                <a:tileRect/>
              </a:gradFill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700" kern="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7A6E1FC0-9367-387F-0B80-8BF04C24C2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8319" y="2897499"/>
                <a:ext cx="319746" cy="319746"/>
              </a:xfrm>
              <a:prstGeom prst="rect">
                <a:avLst/>
              </a:prstGeom>
            </p:spPr>
          </p:pic>
        </p:grp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E3E25C2B-50B5-8F20-3597-C4A7B3984720}"/>
                </a:ext>
              </a:extLst>
            </p:cNvPr>
            <p:cNvSpPr/>
            <p:nvPr/>
          </p:nvSpPr>
          <p:spPr>
            <a:xfrm>
              <a:off x="11302628" y="489285"/>
              <a:ext cx="557678" cy="25650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dist="25400" dir="18900000">
                <a:prstClr val="black">
                  <a:alpha val="8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D3189E5-7DC5-D47D-F0C6-F69E64647DEF}"/>
                </a:ext>
              </a:extLst>
            </p:cNvPr>
            <p:cNvSpPr/>
            <p:nvPr/>
          </p:nvSpPr>
          <p:spPr>
            <a:xfrm>
              <a:off x="11624244" y="512366"/>
              <a:ext cx="209600" cy="210343"/>
            </a:xfrm>
            <a:prstGeom prst="ellipse">
              <a:avLst/>
            </a:prstGeom>
            <a:solidFill>
              <a:srgbClr val="06E2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9C18D8A5-1B4B-4260-18E0-8287BD65EEFB}"/>
                </a:ext>
              </a:extLst>
            </p:cNvPr>
            <p:cNvSpPr/>
            <p:nvPr/>
          </p:nvSpPr>
          <p:spPr>
            <a:xfrm>
              <a:off x="733260" y="1158281"/>
              <a:ext cx="10747376" cy="4439245"/>
            </a:xfrm>
            <a:prstGeom prst="roundRect">
              <a:avLst>
                <a:gd name="adj" fmla="val 6653"/>
              </a:avLst>
            </a:prstGeom>
            <a:solidFill>
              <a:schemeClr val="bg1">
                <a:alpha val="4000"/>
              </a:schemeClr>
            </a:solidFill>
            <a:ln w="635000">
              <a:noFill/>
              <a:round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ko-KR" altLang="en-US" sz="140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556CD6ED-C954-808C-9EB7-ECFE2E4553D4}"/>
                </a:ext>
              </a:extLst>
            </p:cNvPr>
            <p:cNvSpPr/>
            <p:nvPr/>
          </p:nvSpPr>
          <p:spPr>
            <a:xfrm>
              <a:off x="733261" y="5747092"/>
              <a:ext cx="10736428" cy="1110908"/>
            </a:xfrm>
            <a:prstGeom prst="round2SameRect">
              <a:avLst/>
            </a:prstGeom>
            <a:solidFill>
              <a:schemeClr val="bg1">
                <a:alpha val="4000"/>
              </a:schemeClr>
            </a:solidFill>
            <a:ln w="635000">
              <a:noFill/>
              <a:round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ko-KR" altLang="en-US" sz="140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19" name="사각형: 둥근 위쪽 모서리 18">
              <a:extLst>
                <a:ext uri="{FF2B5EF4-FFF2-40B4-BE49-F238E27FC236}">
                  <a16:creationId xmlns:a16="http://schemas.microsoft.com/office/drawing/2014/main" id="{1B986538-60C3-08CC-3CEB-F5C7484E5A45}"/>
                </a:ext>
              </a:extLst>
            </p:cNvPr>
            <p:cNvSpPr/>
            <p:nvPr/>
          </p:nvSpPr>
          <p:spPr>
            <a:xfrm rot="5400000">
              <a:off x="11375973" y="1632529"/>
              <a:ext cx="982344" cy="18743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 w="88900">
              <a:noFill/>
            </a:ln>
            <a:effectLst>
              <a:outerShdw blurRad="114300" sx="101000" sy="101000" algn="ctr" rotWithShape="0">
                <a:prstClr val="black">
                  <a:alpha val="3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B8ECA801-95B0-3EC3-F2BF-2C875FEC7045}"/>
                </a:ext>
              </a:extLst>
            </p:cNvPr>
            <p:cNvSpPr/>
            <p:nvPr/>
          </p:nvSpPr>
          <p:spPr>
            <a:xfrm rot="5400000">
              <a:off x="11220874" y="2901577"/>
              <a:ext cx="1292542" cy="187438"/>
            </a:xfrm>
            <a:custGeom>
              <a:avLst/>
              <a:gdLst>
                <a:gd name="connsiteX0" fmla="*/ 0 w 1292542"/>
                <a:gd name="connsiteY0" fmla="*/ 187438 h 187438"/>
                <a:gd name="connsiteX1" fmla="*/ 0 w 1292542"/>
                <a:gd name="connsiteY1" fmla="*/ 93719 h 187438"/>
                <a:gd name="connsiteX2" fmla="*/ 93719 w 1292542"/>
                <a:gd name="connsiteY2" fmla="*/ 0 h 187438"/>
                <a:gd name="connsiteX3" fmla="*/ 620183 w 1292542"/>
                <a:gd name="connsiteY3" fmla="*/ 0 h 187438"/>
                <a:gd name="connsiteX4" fmla="*/ 646270 w 1292542"/>
                <a:gd name="connsiteY4" fmla="*/ 44979 h 187438"/>
                <a:gd name="connsiteX5" fmla="*/ 672358 w 1292542"/>
                <a:gd name="connsiteY5" fmla="*/ 0 h 187438"/>
                <a:gd name="connsiteX6" fmla="*/ 1198823 w 1292542"/>
                <a:gd name="connsiteY6" fmla="*/ 0 h 187438"/>
                <a:gd name="connsiteX7" fmla="*/ 1292542 w 1292542"/>
                <a:gd name="connsiteY7" fmla="*/ 93719 h 187438"/>
                <a:gd name="connsiteX8" fmla="*/ 1292542 w 1292542"/>
                <a:gd name="connsiteY8" fmla="*/ 187438 h 187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2542" h="187438">
                  <a:moveTo>
                    <a:pt x="0" y="187438"/>
                  </a:moveTo>
                  <a:lnTo>
                    <a:pt x="0" y="93719"/>
                  </a:lnTo>
                  <a:cubicBezTo>
                    <a:pt x="0" y="41959"/>
                    <a:pt x="41959" y="0"/>
                    <a:pt x="93719" y="0"/>
                  </a:cubicBezTo>
                  <a:lnTo>
                    <a:pt x="620183" y="0"/>
                  </a:lnTo>
                  <a:lnTo>
                    <a:pt x="646270" y="44979"/>
                  </a:lnTo>
                  <a:lnTo>
                    <a:pt x="672358" y="0"/>
                  </a:lnTo>
                  <a:lnTo>
                    <a:pt x="1198823" y="0"/>
                  </a:lnTo>
                  <a:cubicBezTo>
                    <a:pt x="1250583" y="0"/>
                    <a:pt x="1292542" y="41959"/>
                    <a:pt x="1292542" y="93719"/>
                  </a:cubicBezTo>
                  <a:lnTo>
                    <a:pt x="1292542" y="187438"/>
                  </a:lnTo>
                  <a:close/>
                </a:path>
              </a:pathLst>
            </a:custGeom>
            <a:solidFill>
              <a:schemeClr val="tx1"/>
            </a:solidFill>
            <a:ln w="88900">
              <a:noFill/>
            </a:ln>
            <a:effectLst>
              <a:outerShdw blurRad="114300" sx="101000" sy="101000" algn="ctr" rotWithShape="0">
                <a:prstClr val="black">
                  <a:alpha val="3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3ABC8CFF-895D-871E-1963-98D192DB6B11}"/>
              </a:ext>
            </a:extLst>
          </p:cNvPr>
          <p:cNvSpPr/>
          <p:nvPr/>
        </p:nvSpPr>
        <p:spPr>
          <a:xfrm>
            <a:off x="3756464" y="3249889"/>
            <a:ext cx="4700968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white"/>
                </a:solidFill>
              </a:rPr>
              <a:t>고객이 필요를 깨닫기 </a:t>
            </a:r>
            <a:r>
              <a:rPr lang="en-US" altLang="ko-KR" sz="1600" b="1" dirty="0">
                <a:solidFill>
                  <a:prstClr val="white"/>
                </a:solidFill>
              </a:rPr>
              <a:t>“</a:t>
            </a:r>
            <a:r>
              <a:rPr lang="ko-KR" altLang="en-US" sz="1600" b="1" dirty="0">
                <a:solidFill>
                  <a:prstClr val="white"/>
                </a:solidFill>
              </a:rPr>
              <a:t>전</a:t>
            </a:r>
            <a:r>
              <a:rPr lang="en-US" altLang="ko-KR" sz="1600" b="1" dirty="0">
                <a:solidFill>
                  <a:prstClr val="white"/>
                </a:solidFill>
              </a:rPr>
              <a:t>”</a:t>
            </a:r>
            <a:r>
              <a:rPr lang="ko-KR" altLang="en-US" sz="1600" b="1" dirty="0">
                <a:solidFill>
                  <a:prstClr val="white"/>
                </a:solidFill>
              </a:rPr>
              <a:t> 먼저 솔루션을 제공해</a:t>
            </a:r>
            <a:endParaRPr lang="en-US" altLang="ko-KR" sz="16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white"/>
                </a:solidFill>
              </a:rPr>
              <a:t>불편함을 해소 시켜 주는 기술</a:t>
            </a:r>
            <a:endParaRPr lang="en-US" altLang="ko-KR" sz="11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511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4E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FCA3656-5533-E957-D95C-6EB0FD9212BF}"/>
              </a:ext>
            </a:extLst>
          </p:cNvPr>
          <p:cNvGrpSpPr/>
          <p:nvPr/>
        </p:nvGrpSpPr>
        <p:grpSpPr>
          <a:xfrm>
            <a:off x="139700" y="0"/>
            <a:ext cx="11912600" cy="6858000"/>
            <a:chOff x="139700" y="0"/>
            <a:chExt cx="11912600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DCA1BC2-F5E9-41A1-3A8B-596F802208AD}"/>
                </a:ext>
              </a:extLst>
            </p:cNvPr>
            <p:cNvSpPr/>
            <p:nvPr/>
          </p:nvSpPr>
          <p:spPr>
            <a:xfrm>
              <a:off x="353592" y="0"/>
              <a:ext cx="11506713" cy="6858000"/>
            </a:xfrm>
            <a:prstGeom prst="rect">
              <a:avLst/>
            </a:prstGeom>
            <a:solidFill>
              <a:schemeClr val="tx1"/>
            </a:solidFill>
            <a:ln w="88900">
              <a:noFill/>
            </a:ln>
            <a:effectLst>
              <a:outerShdw blurRad="114300" sx="101000" sy="101000" algn="ctr" rotWithShape="0">
                <a:prstClr val="black">
                  <a:alpha val="3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7954790-3744-3BA8-6687-08C95B33BD55}"/>
                </a:ext>
              </a:extLst>
            </p:cNvPr>
            <p:cNvSpPr/>
            <p:nvPr/>
          </p:nvSpPr>
          <p:spPr>
            <a:xfrm>
              <a:off x="454151" y="0"/>
              <a:ext cx="11283696" cy="6858000"/>
            </a:xfrm>
            <a:prstGeom prst="rect">
              <a:avLst/>
            </a:prstGeom>
            <a:solidFill>
              <a:srgbClr val="242855"/>
            </a:solidFill>
            <a:ln w="889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95E6C934-0BB8-F8B8-5D2F-F96A924A65C9}"/>
                </a:ext>
              </a:extLst>
            </p:cNvPr>
            <p:cNvSpPr/>
            <p:nvPr/>
          </p:nvSpPr>
          <p:spPr>
            <a:xfrm>
              <a:off x="139700" y="282576"/>
              <a:ext cx="11912600" cy="669924"/>
            </a:xfrm>
            <a:prstGeom prst="roundRect">
              <a:avLst>
                <a:gd name="adj" fmla="val 20998"/>
              </a:avLst>
            </a:prstGeom>
            <a:solidFill>
              <a:schemeClr val="bg1"/>
            </a:solidFill>
            <a:ln w="635000">
              <a:noFill/>
              <a:round/>
            </a:ln>
            <a:effectLst>
              <a:outerShdw blurRad="63500" dist="635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7675">
                <a:defRPr/>
              </a:pPr>
              <a:r>
                <a:rPr lang="ko-KR" altLang="en-US" sz="2400" b="1" i="1" kern="0" dirty="0">
                  <a:ln w="9525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대한민국의 요즘은</a:t>
              </a:r>
              <a:r>
                <a:rPr lang="en-US" altLang="ko-KR" sz="2400" b="1" i="1" kern="0" dirty="0">
                  <a:ln w="9525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?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4C402959-5FDC-5E93-0EE5-FCE06A4039EC}"/>
                </a:ext>
              </a:extLst>
            </p:cNvPr>
            <p:cNvGrpSpPr/>
            <p:nvPr/>
          </p:nvGrpSpPr>
          <p:grpSpPr>
            <a:xfrm>
              <a:off x="281724" y="418734"/>
              <a:ext cx="344854" cy="344854"/>
              <a:chOff x="1734193" y="2846724"/>
              <a:chExt cx="429876" cy="429876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568111DC-7E7F-8C26-2D0B-17F984C064BD}"/>
                  </a:ext>
                </a:extLst>
              </p:cNvPr>
              <p:cNvSpPr/>
              <p:nvPr/>
            </p:nvSpPr>
            <p:spPr>
              <a:xfrm>
                <a:off x="1734193" y="2846724"/>
                <a:ext cx="429876" cy="429876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85000">
                    <a:srgbClr val="E9F3FC"/>
                  </a:gs>
                  <a:gs pos="85000">
                    <a:srgbClr val="4E5DA7"/>
                  </a:gs>
                </a:gsLst>
                <a:lin ang="5400000" scaled="1"/>
                <a:tileRect/>
              </a:gradFill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700" kern="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7A6E1FC0-9367-387F-0B80-8BF04C24C2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8319" y="2897499"/>
                <a:ext cx="319746" cy="319746"/>
              </a:xfrm>
              <a:prstGeom prst="rect">
                <a:avLst/>
              </a:prstGeom>
            </p:spPr>
          </p:pic>
        </p:grp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E3E25C2B-50B5-8F20-3597-C4A7B3984720}"/>
                </a:ext>
              </a:extLst>
            </p:cNvPr>
            <p:cNvSpPr/>
            <p:nvPr/>
          </p:nvSpPr>
          <p:spPr>
            <a:xfrm>
              <a:off x="11302628" y="489285"/>
              <a:ext cx="557678" cy="25650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dist="25400" dir="18900000">
                <a:prstClr val="black">
                  <a:alpha val="8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D3189E5-7DC5-D47D-F0C6-F69E64647DEF}"/>
                </a:ext>
              </a:extLst>
            </p:cNvPr>
            <p:cNvSpPr/>
            <p:nvPr/>
          </p:nvSpPr>
          <p:spPr>
            <a:xfrm>
              <a:off x="11624244" y="512366"/>
              <a:ext cx="209600" cy="210343"/>
            </a:xfrm>
            <a:prstGeom prst="ellipse">
              <a:avLst/>
            </a:prstGeom>
            <a:solidFill>
              <a:srgbClr val="06E2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9C18D8A5-1B4B-4260-18E0-8287BD65EEFB}"/>
                </a:ext>
              </a:extLst>
            </p:cNvPr>
            <p:cNvSpPr/>
            <p:nvPr/>
          </p:nvSpPr>
          <p:spPr>
            <a:xfrm>
              <a:off x="733260" y="1158281"/>
              <a:ext cx="10747376" cy="4439245"/>
            </a:xfrm>
            <a:prstGeom prst="roundRect">
              <a:avLst>
                <a:gd name="adj" fmla="val 6653"/>
              </a:avLst>
            </a:prstGeom>
            <a:solidFill>
              <a:schemeClr val="bg1">
                <a:alpha val="4000"/>
              </a:schemeClr>
            </a:solidFill>
            <a:ln w="635000">
              <a:noFill/>
              <a:round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ko-KR" altLang="en-US" sz="140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556CD6ED-C954-808C-9EB7-ECFE2E4553D4}"/>
                </a:ext>
              </a:extLst>
            </p:cNvPr>
            <p:cNvSpPr/>
            <p:nvPr/>
          </p:nvSpPr>
          <p:spPr>
            <a:xfrm>
              <a:off x="733261" y="5747092"/>
              <a:ext cx="10736428" cy="1110908"/>
            </a:xfrm>
            <a:prstGeom prst="round2SameRect">
              <a:avLst/>
            </a:prstGeom>
            <a:solidFill>
              <a:schemeClr val="bg1">
                <a:alpha val="4000"/>
              </a:schemeClr>
            </a:solidFill>
            <a:ln w="635000">
              <a:noFill/>
              <a:round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ko-KR" altLang="en-US" sz="140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19" name="사각형: 둥근 위쪽 모서리 18">
              <a:extLst>
                <a:ext uri="{FF2B5EF4-FFF2-40B4-BE49-F238E27FC236}">
                  <a16:creationId xmlns:a16="http://schemas.microsoft.com/office/drawing/2014/main" id="{1B986538-60C3-08CC-3CEB-F5C7484E5A45}"/>
                </a:ext>
              </a:extLst>
            </p:cNvPr>
            <p:cNvSpPr/>
            <p:nvPr/>
          </p:nvSpPr>
          <p:spPr>
            <a:xfrm rot="5400000">
              <a:off x="11375973" y="1632529"/>
              <a:ext cx="982344" cy="18743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 w="88900">
              <a:noFill/>
            </a:ln>
            <a:effectLst>
              <a:outerShdw blurRad="114300" sx="101000" sy="101000" algn="ctr" rotWithShape="0">
                <a:prstClr val="black">
                  <a:alpha val="3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B8ECA801-95B0-3EC3-F2BF-2C875FEC7045}"/>
                </a:ext>
              </a:extLst>
            </p:cNvPr>
            <p:cNvSpPr/>
            <p:nvPr/>
          </p:nvSpPr>
          <p:spPr>
            <a:xfrm rot="5400000">
              <a:off x="11220874" y="2901577"/>
              <a:ext cx="1292542" cy="187438"/>
            </a:xfrm>
            <a:custGeom>
              <a:avLst/>
              <a:gdLst>
                <a:gd name="connsiteX0" fmla="*/ 0 w 1292542"/>
                <a:gd name="connsiteY0" fmla="*/ 187438 h 187438"/>
                <a:gd name="connsiteX1" fmla="*/ 0 w 1292542"/>
                <a:gd name="connsiteY1" fmla="*/ 93719 h 187438"/>
                <a:gd name="connsiteX2" fmla="*/ 93719 w 1292542"/>
                <a:gd name="connsiteY2" fmla="*/ 0 h 187438"/>
                <a:gd name="connsiteX3" fmla="*/ 620183 w 1292542"/>
                <a:gd name="connsiteY3" fmla="*/ 0 h 187438"/>
                <a:gd name="connsiteX4" fmla="*/ 646270 w 1292542"/>
                <a:gd name="connsiteY4" fmla="*/ 44979 h 187438"/>
                <a:gd name="connsiteX5" fmla="*/ 672358 w 1292542"/>
                <a:gd name="connsiteY5" fmla="*/ 0 h 187438"/>
                <a:gd name="connsiteX6" fmla="*/ 1198823 w 1292542"/>
                <a:gd name="connsiteY6" fmla="*/ 0 h 187438"/>
                <a:gd name="connsiteX7" fmla="*/ 1292542 w 1292542"/>
                <a:gd name="connsiteY7" fmla="*/ 93719 h 187438"/>
                <a:gd name="connsiteX8" fmla="*/ 1292542 w 1292542"/>
                <a:gd name="connsiteY8" fmla="*/ 187438 h 187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2542" h="187438">
                  <a:moveTo>
                    <a:pt x="0" y="187438"/>
                  </a:moveTo>
                  <a:lnTo>
                    <a:pt x="0" y="93719"/>
                  </a:lnTo>
                  <a:cubicBezTo>
                    <a:pt x="0" y="41959"/>
                    <a:pt x="41959" y="0"/>
                    <a:pt x="93719" y="0"/>
                  </a:cubicBezTo>
                  <a:lnTo>
                    <a:pt x="620183" y="0"/>
                  </a:lnTo>
                  <a:lnTo>
                    <a:pt x="646270" y="44979"/>
                  </a:lnTo>
                  <a:lnTo>
                    <a:pt x="672358" y="0"/>
                  </a:lnTo>
                  <a:lnTo>
                    <a:pt x="1198823" y="0"/>
                  </a:lnTo>
                  <a:cubicBezTo>
                    <a:pt x="1250583" y="0"/>
                    <a:pt x="1292542" y="41959"/>
                    <a:pt x="1292542" y="93719"/>
                  </a:cubicBezTo>
                  <a:lnTo>
                    <a:pt x="1292542" y="187438"/>
                  </a:lnTo>
                  <a:close/>
                </a:path>
              </a:pathLst>
            </a:custGeom>
            <a:solidFill>
              <a:schemeClr val="tx1"/>
            </a:solidFill>
            <a:ln w="88900">
              <a:noFill/>
            </a:ln>
            <a:effectLst>
              <a:outerShdw blurRad="114300" sx="101000" sy="101000" algn="ctr" rotWithShape="0">
                <a:prstClr val="black">
                  <a:alpha val="3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B407DC4-FD2F-E15A-135C-67F80AE73069}"/>
              </a:ext>
            </a:extLst>
          </p:cNvPr>
          <p:cNvSpPr/>
          <p:nvPr/>
        </p:nvSpPr>
        <p:spPr>
          <a:xfrm>
            <a:off x="853488" y="1811378"/>
            <a:ext cx="5253460" cy="1075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prstClr val="white"/>
                </a:solidFill>
                <a:hlinkClick r:id="rId3"/>
              </a:rPr>
              <a:t>매일경제</a:t>
            </a:r>
            <a:r>
              <a:rPr lang="en-US" altLang="ko-KR" sz="1100" b="1" dirty="0">
                <a:solidFill>
                  <a:prstClr val="white"/>
                </a:solidFill>
                <a:hlinkClick r:id="rId3"/>
              </a:rPr>
              <a:t>TV – </a:t>
            </a:r>
            <a:r>
              <a:rPr lang="ko-KR" altLang="en-US" sz="1100" b="1" dirty="0">
                <a:solidFill>
                  <a:prstClr val="white"/>
                </a:solidFill>
                <a:hlinkClick r:id="rId3"/>
              </a:rPr>
              <a:t>숏폼이 대세</a:t>
            </a:r>
            <a:r>
              <a:rPr lang="en-US" altLang="ko-KR" sz="1100" b="1" dirty="0">
                <a:solidFill>
                  <a:prstClr val="white"/>
                </a:solidFill>
                <a:hlinkClick r:id="rId3"/>
              </a:rPr>
              <a:t>...</a:t>
            </a:r>
            <a:r>
              <a:rPr lang="ko-KR" altLang="en-US" sz="1100" b="1" dirty="0">
                <a:solidFill>
                  <a:prstClr val="white"/>
                </a:solidFill>
                <a:hlinkClick r:id="rId3"/>
              </a:rPr>
              <a:t> </a:t>
            </a:r>
            <a:r>
              <a:rPr lang="en-US" altLang="ko-KR" sz="1100" b="1" dirty="0">
                <a:solidFill>
                  <a:prstClr val="white"/>
                </a:solidFill>
                <a:hlinkClick r:id="rId3"/>
              </a:rPr>
              <a:t>(</a:t>
            </a:r>
            <a:r>
              <a:rPr lang="ko-KR" altLang="en-US" sz="1100" b="1" dirty="0">
                <a:solidFill>
                  <a:prstClr val="white"/>
                </a:solidFill>
                <a:hlinkClick r:id="rId3"/>
              </a:rPr>
              <a:t> </a:t>
            </a:r>
            <a:r>
              <a:rPr lang="en-US" altLang="ko-KR" sz="1100" b="1" dirty="0">
                <a:solidFill>
                  <a:prstClr val="white"/>
                </a:solidFill>
                <a:hlinkClick r:id="rId3"/>
              </a:rPr>
              <a:t>2023.03.28</a:t>
            </a:r>
            <a:r>
              <a:rPr lang="ko-KR" altLang="en-US" sz="1100" b="1" dirty="0">
                <a:solidFill>
                  <a:prstClr val="white"/>
                </a:solidFill>
                <a:hlinkClick r:id="rId3"/>
              </a:rPr>
              <a:t> </a:t>
            </a:r>
            <a:r>
              <a:rPr lang="en-US" altLang="ko-KR" sz="1100" b="1" dirty="0">
                <a:solidFill>
                  <a:prstClr val="white"/>
                </a:solidFill>
                <a:hlinkClick r:id="rId3"/>
              </a:rPr>
              <a:t>)</a:t>
            </a:r>
            <a:endParaRPr lang="en-US" altLang="ko-KR" sz="11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1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prstClr val="white"/>
                </a:solidFill>
              </a:rPr>
              <a:t>인하대학교 소비자학과 이은희 교수님</a:t>
            </a:r>
            <a:endParaRPr lang="en-US" altLang="ko-KR" sz="11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b="1" dirty="0">
                <a:solidFill>
                  <a:prstClr val="white"/>
                </a:solidFill>
              </a:rPr>
              <a:t>-</a:t>
            </a:r>
            <a:r>
              <a:rPr lang="ko-KR" altLang="en-US" sz="1100" b="1" dirty="0">
                <a:solidFill>
                  <a:prstClr val="white"/>
                </a:solidFill>
              </a:rPr>
              <a:t> </a:t>
            </a:r>
            <a:r>
              <a:rPr lang="en-US" altLang="ko-KR" sz="1100" b="1" dirty="0">
                <a:solidFill>
                  <a:prstClr val="white"/>
                </a:solidFill>
              </a:rPr>
              <a:t>MZ</a:t>
            </a:r>
            <a:r>
              <a:rPr lang="ko-KR" altLang="en-US" sz="1100" b="1" dirty="0">
                <a:solidFill>
                  <a:prstClr val="white"/>
                </a:solidFill>
              </a:rPr>
              <a:t>세대에게 노출 된 환경으로 인해 기업은 </a:t>
            </a:r>
            <a:r>
              <a:rPr lang="en-US" altLang="ko-KR" sz="1100" b="1" dirty="0">
                <a:solidFill>
                  <a:prstClr val="white"/>
                </a:solidFill>
              </a:rPr>
              <a:t>“</a:t>
            </a:r>
            <a:r>
              <a:rPr lang="ko-KR" altLang="en-US" sz="1100" b="1" dirty="0" err="1">
                <a:solidFill>
                  <a:prstClr val="white"/>
                </a:solidFill>
              </a:rPr>
              <a:t>숏폼</a:t>
            </a:r>
            <a:r>
              <a:rPr lang="en-US" altLang="ko-KR" sz="1100" b="1" dirty="0">
                <a:solidFill>
                  <a:prstClr val="white"/>
                </a:solidFill>
              </a:rPr>
              <a:t>”</a:t>
            </a:r>
            <a:r>
              <a:rPr lang="ko-KR" altLang="en-US" sz="1100" b="1" dirty="0">
                <a:solidFill>
                  <a:prstClr val="white"/>
                </a:solidFill>
              </a:rPr>
              <a:t>을 많이 보급하려는 추세</a:t>
            </a:r>
            <a:endParaRPr lang="en-US" altLang="ko-KR" sz="1100" b="1" dirty="0">
              <a:solidFill>
                <a:prstClr val="white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04D616D-D755-D1E8-D831-6AC511442908}"/>
              </a:ext>
            </a:extLst>
          </p:cNvPr>
          <p:cNvSpPr/>
          <p:nvPr/>
        </p:nvSpPr>
        <p:spPr>
          <a:xfrm>
            <a:off x="6106948" y="1811378"/>
            <a:ext cx="5253460" cy="1075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prstClr val="white"/>
                </a:solidFill>
                <a:hlinkClick r:id="rId4"/>
              </a:rPr>
              <a:t>한국일보 </a:t>
            </a:r>
            <a:r>
              <a:rPr lang="en-US" altLang="ko-KR" sz="1100" b="1" dirty="0">
                <a:solidFill>
                  <a:prstClr val="white"/>
                </a:solidFill>
                <a:hlinkClick r:id="rId4"/>
              </a:rPr>
              <a:t>–</a:t>
            </a:r>
            <a:r>
              <a:rPr lang="ko-KR" altLang="en-US" sz="1100" b="1" dirty="0">
                <a:solidFill>
                  <a:prstClr val="white"/>
                </a:solidFill>
                <a:hlinkClick r:id="rId4"/>
              </a:rPr>
              <a:t> </a:t>
            </a:r>
            <a:r>
              <a:rPr lang="ko-KR" altLang="en-US" sz="1100" b="1" dirty="0" err="1">
                <a:solidFill>
                  <a:prstClr val="white"/>
                </a:solidFill>
                <a:hlinkClick r:id="rId4"/>
              </a:rPr>
              <a:t>숏폼</a:t>
            </a:r>
            <a:r>
              <a:rPr lang="ko-KR" altLang="en-US" sz="1100" b="1" dirty="0">
                <a:solidFill>
                  <a:prstClr val="white"/>
                </a:solidFill>
                <a:hlinkClick r:id="rId4"/>
              </a:rPr>
              <a:t> 장악한 </a:t>
            </a:r>
            <a:r>
              <a:rPr lang="en-US" altLang="ko-KR" sz="1100" b="1" dirty="0">
                <a:solidFill>
                  <a:prstClr val="white"/>
                </a:solidFill>
                <a:hlinkClick r:id="rId4"/>
              </a:rPr>
              <a:t>‘</a:t>
            </a:r>
            <a:r>
              <a:rPr lang="ko-KR" altLang="en-US" sz="1100" b="1" dirty="0">
                <a:solidFill>
                  <a:prstClr val="white"/>
                </a:solidFill>
                <a:hlinkClick r:id="rId4"/>
              </a:rPr>
              <a:t>챌린지</a:t>
            </a:r>
            <a:r>
              <a:rPr lang="en-US" altLang="ko-KR" sz="1100" b="1" dirty="0">
                <a:solidFill>
                  <a:prstClr val="white"/>
                </a:solidFill>
                <a:hlinkClick r:id="rId4"/>
              </a:rPr>
              <a:t>’</a:t>
            </a:r>
            <a:r>
              <a:rPr lang="ko-KR" altLang="en-US" sz="1100" b="1" dirty="0">
                <a:solidFill>
                  <a:prstClr val="white"/>
                </a:solidFill>
                <a:hlinkClick r:id="rId4"/>
              </a:rPr>
              <a:t>음원 </a:t>
            </a:r>
            <a:r>
              <a:rPr lang="en-US" altLang="ko-KR" sz="1100" b="1" dirty="0">
                <a:solidFill>
                  <a:prstClr val="white"/>
                </a:solidFill>
                <a:hlinkClick r:id="rId4"/>
              </a:rPr>
              <a:t>(</a:t>
            </a:r>
            <a:r>
              <a:rPr lang="ko-KR" altLang="en-US" sz="1100" b="1" dirty="0">
                <a:solidFill>
                  <a:prstClr val="white"/>
                </a:solidFill>
                <a:hlinkClick r:id="rId4"/>
              </a:rPr>
              <a:t> </a:t>
            </a:r>
            <a:r>
              <a:rPr lang="en-US" altLang="ko-KR" sz="1100" b="1" dirty="0">
                <a:solidFill>
                  <a:prstClr val="white"/>
                </a:solidFill>
                <a:hlinkClick r:id="rId4"/>
              </a:rPr>
              <a:t>2023.07.31</a:t>
            </a:r>
            <a:r>
              <a:rPr lang="ko-KR" altLang="en-US" sz="1100" b="1" dirty="0">
                <a:solidFill>
                  <a:prstClr val="white"/>
                </a:solidFill>
                <a:hlinkClick r:id="rId4"/>
              </a:rPr>
              <a:t> </a:t>
            </a:r>
            <a:r>
              <a:rPr lang="en-US" altLang="ko-KR" sz="1100" b="1" dirty="0">
                <a:solidFill>
                  <a:prstClr val="white"/>
                </a:solidFill>
                <a:hlinkClick r:id="rId4"/>
              </a:rPr>
              <a:t>)</a:t>
            </a:r>
            <a:endParaRPr lang="en-US" altLang="ko-KR" sz="11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1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prstClr val="white"/>
                </a:solidFill>
              </a:rPr>
              <a:t>유튜브 </a:t>
            </a:r>
            <a:r>
              <a:rPr lang="ko-KR" altLang="en-US" sz="1100" b="1" dirty="0" err="1">
                <a:solidFill>
                  <a:prstClr val="white"/>
                </a:solidFill>
              </a:rPr>
              <a:t>숏츠</a:t>
            </a:r>
            <a:r>
              <a:rPr lang="en-US" altLang="ko-KR" sz="1100" b="1" dirty="0">
                <a:solidFill>
                  <a:prstClr val="white"/>
                </a:solidFill>
              </a:rPr>
              <a:t>,</a:t>
            </a:r>
            <a:r>
              <a:rPr lang="ko-KR" altLang="en-US" sz="1100" b="1" dirty="0">
                <a:solidFill>
                  <a:prstClr val="white"/>
                </a:solidFill>
              </a:rPr>
              <a:t> </a:t>
            </a:r>
            <a:r>
              <a:rPr lang="ko-KR" altLang="en-US" sz="1100" b="1" dirty="0" err="1">
                <a:solidFill>
                  <a:prstClr val="white"/>
                </a:solidFill>
              </a:rPr>
              <a:t>틱톡</a:t>
            </a:r>
            <a:r>
              <a:rPr lang="ko-KR" altLang="en-US" sz="1100" b="1" dirty="0">
                <a:solidFill>
                  <a:prstClr val="white"/>
                </a:solidFill>
              </a:rPr>
              <a:t> 등이 주무대인 요즘 예능인들의 목적은</a:t>
            </a:r>
            <a:endParaRPr lang="en-US" altLang="ko-KR" sz="11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prstClr val="white"/>
                </a:solidFill>
              </a:rPr>
              <a:t>댄스 </a:t>
            </a:r>
            <a:r>
              <a:rPr lang="ko-KR" altLang="en-US" sz="1100" b="1" dirty="0" err="1">
                <a:solidFill>
                  <a:prstClr val="white"/>
                </a:solidFill>
              </a:rPr>
              <a:t>챌린지를</a:t>
            </a:r>
            <a:r>
              <a:rPr lang="ko-KR" altLang="en-US" sz="1100" b="1" dirty="0">
                <a:solidFill>
                  <a:prstClr val="white"/>
                </a:solidFill>
              </a:rPr>
              <a:t> </a:t>
            </a:r>
            <a:r>
              <a:rPr lang="ko-KR" altLang="en-US" sz="1100" b="1" dirty="0" err="1">
                <a:solidFill>
                  <a:prstClr val="white"/>
                </a:solidFill>
              </a:rPr>
              <a:t>흥행시켜</a:t>
            </a:r>
            <a:r>
              <a:rPr lang="ko-KR" altLang="en-US" sz="1100" b="1" dirty="0">
                <a:solidFill>
                  <a:prstClr val="white"/>
                </a:solidFill>
              </a:rPr>
              <a:t> 콘텐츠 영향력 확보</a:t>
            </a:r>
            <a:endParaRPr lang="en-US" altLang="ko-KR" sz="1100" b="1" dirty="0">
              <a:solidFill>
                <a:prstClr val="white"/>
              </a:solidFill>
            </a:endParaRPr>
          </a:p>
        </p:txBody>
      </p:sp>
      <p:sp>
        <p:nvSpPr>
          <p:cNvPr id="21" name="아래쪽 화살표[D] 20">
            <a:extLst>
              <a:ext uri="{FF2B5EF4-FFF2-40B4-BE49-F238E27FC236}">
                <a16:creationId xmlns:a16="http://schemas.microsoft.com/office/drawing/2014/main" id="{08D7C460-AE21-0B4C-7498-52FC0F9388C8}"/>
              </a:ext>
            </a:extLst>
          </p:cNvPr>
          <p:cNvSpPr/>
          <p:nvPr/>
        </p:nvSpPr>
        <p:spPr>
          <a:xfrm>
            <a:off x="5749159" y="3092453"/>
            <a:ext cx="483476" cy="83653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D929F5-9D11-0EB9-194A-92A03F654930}"/>
              </a:ext>
            </a:extLst>
          </p:cNvPr>
          <p:cNvSpPr txBox="1"/>
          <p:nvPr/>
        </p:nvSpPr>
        <p:spPr>
          <a:xfrm>
            <a:off x="3480218" y="4440091"/>
            <a:ext cx="6253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solidFill>
                  <a:schemeClr val="bg1"/>
                </a:solidFill>
              </a:rPr>
              <a:t>숏폼은</a:t>
            </a:r>
            <a:r>
              <a:rPr kumimoji="1" lang="ko-KR" altLang="en-US" dirty="0">
                <a:solidFill>
                  <a:schemeClr val="bg1"/>
                </a:solidFill>
              </a:rPr>
              <a:t> 현재 대한민국에서 기업 뿐만 아닌 </a:t>
            </a:r>
            <a:endParaRPr kumimoji="1" lang="en-US" altLang="ko-KR" dirty="0">
              <a:solidFill>
                <a:schemeClr val="bg1"/>
              </a:solidFill>
            </a:endParaRPr>
          </a:p>
          <a:p>
            <a:r>
              <a:rPr kumimoji="1" lang="ko-KR" altLang="en-US" dirty="0" err="1">
                <a:solidFill>
                  <a:schemeClr val="bg1"/>
                </a:solidFill>
              </a:rPr>
              <a:t>인플루언서</a:t>
            </a:r>
            <a:r>
              <a:rPr kumimoji="1" lang="ko-KR" altLang="en-US" dirty="0">
                <a:solidFill>
                  <a:schemeClr val="bg1"/>
                </a:solidFill>
              </a:rPr>
              <a:t> 개인에게도 중요한 마케팅 수단이 됨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447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4E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FCA3656-5533-E957-D95C-6EB0FD9212BF}"/>
              </a:ext>
            </a:extLst>
          </p:cNvPr>
          <p:cNvGrpSpPr/>
          <p:nvPr/>
        </p:nvGrpSpPr>
        <p:grpSpPr>
          <a:xfrm>
            <a:off x="139700" y="0"/>
            <a:ext cx="11912600" cy="6858000"/>
            <a:chOff x="139700" y="0"/>
            <a:chExt cx="11912600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DCA1BC2-F5E9-41A1-3A8B-596F802208AD}"/>
                </a:ext>
              </a:extLst>
            </p:cNvPr>
            <p:cNvSpPr/>
            <p:nvPr/>
          </p:nvSpPr>
          <p:spPr>
            <a:xfrm>
              <a:off x="353592" y="0"/>
              <a:ext cx="11506713" cy="6858000"/>
            </a:xfrm>
            <a:prstGeom prst="rect">
              <a:avLst/>
            </a:prstGeom>
            <a:solidFill>
              <a:schemeClr val="tx1"/>
            </a:solidFill>
            <a:ln w="88900">
              <a:noFill/>
            </a:ln>
            <a:effectLst>
              <a:outerShdw blurRad="114300" sx="101000" sy="101000" algn="ctr" rotWithShape="0">
                <a:prstClr val="black">
                  <a:alpha val="3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7954790-3744-3BA8-6687-08C95B33BD55}"/>
                </a:ext>
              </a:extLst>
            </p:cNvPr>
            <p:cNvSpPr/>
            <p:nvPr/>
          </p:nvSpPr>
          <p:spPr>
            <a:xfrm>
              <a:off x="454151" y="0"/>
              <a:ext cx="11283696" cy="6858000"/>
            </a:xfrm>
            <a:prstGeom prst="rect">
              <a:avLst/>
            </a:prstGeom>
            <a:solidFill>
              <a:srgbClr val="242855"/>
            </a:solidFill>
            <a:ln w="889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95E6C934-0BB8-F8B8-5D2F-F96A924A65C9}"/>
                </a:ext>
              </a:extLst>
            </p:cNvPr>
            <p:cNvSpPr/>
            <p:nvPr/>
          </p:nvSpPr>
          <p:spPr>
            <a:xfrm>
              <a:off x="139700" y="282576"/>
              <a:ext cx="11912600" cy="669924"/>
            </a:xfrm>
            <a:prstGeom prst="roundRect">
              <a:avLst>
                <a:gd name="adj" fmla="val 20998"/>
              </a:avLst>
            </a:prstGeom>
            <a:solidFill>
              <a:schemeClr val="bg1"/>
            </a:solidFill>
            <a:ln w="635000">
              <a:noFill/>
              <a:round/>
            </a:ln>
            <a:effectLst>
              <a:outerShdw blurRad="63500" dist="635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7675">
                <a:defRPr/>
              </a:pPr>
              <a:r>
                <a:rPr lang="ko-KR" altLang="en-US" sz="2400" b="1" i="1" kern="0" dirty="0">
                  <a:ln w="9525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유행을 읽어주는 사이트 </a:t>
              </a:r>
              <a:r>
                <a:rPr lang="en-US" altLang="ko-KR" sz="2400" b="1" i="1" kern="0" dirty="0">
                  <a:ln w="9525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–</a:t>
              </a:r>
              <a:r>
                <a:rPr lang="ko-KR" altLang="en-US" sz="2400" b="1" i="1" kern="0" dirty="0">
                  <a:ln w="9525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너의 다음은</a:t>
              </a:r>
              <a:endParaRPr lang="en-US" altLang="ko-KR" sz="2400" b="1" i="1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4C402959-5FDC-5E93-0EE5-FCE06A4039EC}"/>
                </a:ext>
              </a:extLst>
            </p:cNvPr>
            <p:cNvGrpSpPr/>
            <p:nvPr/>
          </p:nvGrpSpPr>
          <p:grpSpPr>
            <a:xfrm>
              <a:off x="281724" y="418734"/>
              <a:ext cx="344854" cy="344854"/>
              <a:chOff x="1734193" y="2846724"/>
              <a:chExt cx="429876" cy="429876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568111DC-7E7F-8C26-2D0B-17F984C064BD}"/>
                  </a:ext>
                </a:extLst>
              </p:cNvPr>
              <p:cNvSpPr/>
              <p:nvPr/>
            </p:nvSpPr>
            <p:spPr>
              <a:xfrm>
                <a:off x="1734193" y="2846724"/>
                <a:ext cx="429876" cy="429876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85000">
                    <a:srgbClr val="E9F3FC"/>
                  </a:gs>
                  <a:gs pos="85000">
                    <a:srgbClr val="4E5DA7"/>
                  </a:gs>
                </a:gsLst>
                <a:lin ang="5400000" scaled="1"/>
                <a:tileRect/>
              </a:gradFill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700" kern="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7A6E1FC0-9367-387F-0B80-8BF04C24C2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8319" y="2897499"/>
                <a:ext cx="319746" cy="319746"/>
              </a:xfrm>
              <a:prstGeom prst="rect">
                <a:avLst/>
              </a:prstGeom>
            </p:spPr>
          </p:pic>
        </p:grp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E3E25C2B-50B5-8F20-3597-C4A7B3984720}"/>
                </a:ext>
              </a:extLst>
            </p:cNvPr>
            <p:cNvSpPr/>
            <p:nvPr/>
          </p:nvSpPr>
          <p:spPr>
            <a:xfrm>
              <a:off x="11302628" y="489285"/>
              <a:ext cx="557678" cy="25650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dist="25400" dir="18900000">
                <a:prstClr val="black">
                  <a:alpha val="8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D3189E5-7DC5-D47D-F0C6-F69E64647DEF}"/>
                </a:ext>
              </a:extLst>
            </p:cNvPr>
            <p:cNvSpPr/>
            <p:nvPr/>
          </p:nvSpPr>
          <p:spPr>
            <a:xfrm>
              <a:off x="11624244" y="512366"/>
              <a:ext cx="209600" cy="210343"/>
            </a:xfrm>
            <a:prstGeom prst="ellipse">
              <a:avLst/>
            </a:prstGeom>
            <a:solidFill>
              <a:srgbClr val="06E2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9C18D8A5-1B4B-4260-18E0-8287BD65EEFB}"/>
                </a:ext>
              </a:extLst>
            </p:cNvPr>
            <p:cNvSpPr/>
            <p:nvPr/>
          </p:nvSpPr>
          <p:spPr>
            <a:xfrm>
              <a:off x="733260" y="1158281"/>
              <a:ext cx="10747376" cy="4439245"/>
            </a:xfrm>
            <a:prstGeom prst="roundRect">
              <a:avLst>
                <a:gd name="adj" fmla="val 6653"/>
              </a:avLst>
            </a:prstGeom>
            <a:solidFill>
              <a:schemeClr val="bg1">
                <a:alpha val="4000"/>
              </a:schemeClr>
            </a:solidFill>
            <a:ln w="635000">
              <a:noFill/>
              <a:round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ko-KR" altLang="en-US" sz="140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556CD6ED-C954-808C-9EB7-ECFE2E4553D4}"/>
                </a:ext>
              </a:extLst>
            </p:cNvPr>
            <p:cNvSpPr/>
            <p:nvPr/>
          </p:nvSpPr>
          <p:spPr>
            <a:xfrm>
              <a:off x="733261" y="5747092"/>
              <a:ext cx="10736428" cy="1110908"/>
            </a:xfrm>
            <a:prstGeom prst="round2SameRect">
              <a:avLst/>
            </a:prstGeom>
            <a:solidFill>
              <a:schemeClr val="bg1">
                <a:alpha val="4000"/>
              </a:schemeClr>
            </a:solidFill>
            <a:ln w="635000">
              <a:noFill/>
              <a:round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ko-KR" altLang="en-US" sz="140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19" name="사각형: 둥근 위쪽 모서리 18">
              <a:extLst>
                <a:ext uri="{FF2B5EF4-FFF2-40B4-BE49-F238E27FC236}">
                  <a16:creationId xmlns:a16="http://schemas.microsoft.com/office/drawing/2014/main" id="{1B986538-60C3-08CC-3CEB-F5C7484E5A45}"/>
                </a:ext>
              </a:extLst>
            </p:cNvPr>
            <p:cNvSpPr/>
            <p:nvPr/>
          </p:nvSpPr>
          <p:spPr>
            <a:xfrm rot="5400000">
              <a:off x="11375973" y="1632529"/>
              <a:ext cx="982344" cy="18743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 w="88900">
              <a:noFill/>
            </a:ln>
            <a:effectLst>
              <a:outerShdw blurRad="114300" sx="101000" sy="101000" algn="ctr" rotWithShape="0">
                <a:prstClr val="black">
                  <a:alpha val="3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B8ECA801-95B0-3EC3-F2BF-2C875FEC7045}"/>
                </a:ext>
              </a:extLst>
            </p:cNvPr>
            <p:cNvSpPr/>
            <p:nvPr/>
          </p:nvSpPr>
          <p:spPr>
            <a:xfrm rot="5400000">
              <a:off x="11220874" y="2901577"/>
              <a:ext cx="1292542" cy="187438"/>
            </a:xfrm>
            <a:custGeom>
              <a:avLst/>
              <a:gdLst>
                <a:gd name="connsiteX0" fmla="*/ 0 w 1292542"/>
                <a:gd name="connsiteY0" fmla="*/ 187438 h 187438"/>
                <a:gd name="connsiteX1" fmla="*/ 0 w 1292542"/>
                <a:gd name="connsiteY1" fmla="*/ 93719 h 187438"/>
                <a:gd name="connsiteX2" fmla="*/ 93719 w 1292542"/>
                <a:gd name="connsiteY2" fmla="*/ 0 h 187438"/>
                <a:gd name="connsiteX3" fmla="*/ 620183 w 1292542"/>
                <a:gd name="connsiteY3" fmla="*/ 0 h 187438"/>
                <a:gd name="connsiteX4" fmla="*/ 646270 w 1292542"/>
                <a:gd name="connsiteY4" fmla="*/ 44979 h 187438"/>
                <a:gd name="connsiteX5" fmla="*/ 672358 w 1292542"/>
                <a:gd name="connsiteY5" fmla="*/ 0 h 187438"/>
                <a:gd name="connsiteX6" fmla="*/ 1198823 w 1292542"/>
                <a:gd name="connsiteY6" fmla="*/ 0 h 187438"/>
                <a:gd name="connsiteX7" fmla="*/ 1292542 w 1292542"/>
                <a:gd name="connsiteY7" fmla="*/ 93719 h 187438"/>
                <a:gd name="connsiteX8" fmla="*/ 1292542 w 1292542"/>
                <a:gd name="connsiteY8" fmla="*/ 187438 h 187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2542" h="187438">
                  <a:moveTo>
                    <a:pt x="0" y="187438"/>
                  </a:moveTo>
                  <a:lnTo>
                    <a:pt x="0" y="93719"/>
                  </a:lnTo>
                  <a:cubicBezTo>
                    <a:pt x="0" y="41959"/>
                    <a:pt x="41959" y="0"/>
                    <a:pt x="93719" y="0"/>
                  </a:cubicBezTo>
                  <a:lnTo>
                    <a:pt x="620183" y="0"/>
                  </a:lnTo>
                  <a:lnTo>
                    <a:pt x="646270" y="44979"/>
                  </a:lnTo>
                  <a:lnTo>
                    <a:pt x="672358" y="0"/>
                  </a:lnTo>
                  <a:lnTo>
                    <a:pt x="1198823" y="0"/>
                  </a:lnTo>
                  <a:cubicBezTo>
                    <a:pt x="1250583" y="0"/>
                    <a:pt x="1292542" y="41959"/>
                    <a:pt x="1292542" y="93719"/>
                  </a:cubicBezTo>
                  <a:lnTo>
                    <a:pt x="1292542" y="187438"/>
                  </a:lnTo>
                  <a:close/>
                </a:path>
              </a:pathLst>
            </a:custGeom>
            <a:solidFill>
              <a:schemeClr val="tx1"/>
            </a:solidFill>
            <a:ln w="88900">
              <a:noFill/>
            </a:ln>
            <a:effectLst>
              <a:outerShdw blurRad="114300" sx="101000" sy="101000" algn="ctr" rotWithShape="0">
                <a:prstClr val="black">
                  <a:alpha val="3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B407DC4-FD2F-E15A-135C-67F80AE73069}"/>
              </a:ext>
            </a:extLst>
          </p:cNvPr>
          <p:cNvSpPr/>
          <p:nvPr/>
        </p:nvSpPr>
        <p:spPr>
          <a:xfrm>
            <a:off x="2961689" y="3804229"/>
            <a:ext cx="6725327" cy="1152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white"/>
                </a:solidFill>
              </a:rPr>
              <a:t>너의 다음은</a:t>
            </a:r>
            <a:r>
              <a:rPr lang="en-US" altLang="ko-KR" sz="1600" b="1" dirty="0">
                <a:solidFill>
                  <a:prstClr val="white"/>
                </a:solidFill>
              </a:rPr>
              <a:t>?</a:t>
            </a:r>
            <a:r>
              <a:rPr lang="ko-KR" altLang="en-US" sz="1600" b="1" dirty="0">
                <a:solidFill>
                  <a:prstClr val="white"/>
                </a:solidFill>
              </a:rPr>
              <a:t> </a:t>
            </a:r>
            <a:r>
              <a:rPr lang="en-US" altLang="ko-KR" sz="1600" b="1" dirty="0">
                <a:solidFill>
                  <a:prstClr val="white"/>
                </a:solidFill>
              </a:rPr>
              <a:t>-&gt;</a:t>
            </a:r>
            <a:r>
              <a:rPr lang="ko-KR" altLang="en-US" sz="1600" b="1" dirty="0">
                <a:solidFill>
                  <a:prstClr val="white"/>
                </a:solidFill>
              </a:rPr>
              <a:t> 유행을 읽어주고</a:t>
            </a:r>
            <a:r>
              <a:rPr lang="en-US" altLang="ko-KR" sz="1600" b="1" dirty="0">
                <a:solidFill>
                  <a:prstClr val="white"/>
                </a:solidFill>
              </a:rPr>
              <a:t>,</a:t>
            </a:r>
            <a:r>
              <a:rPr lang="ko-KR" altLang="en-US" sz="1600" b="1" dirty="0">
                <a:solidFill>
                  <a:prstClr val="white"/>
                </a:solidFill>
              </a:rPr>
              <a:t> 다음 유행이 무엇일 지 알아보는 앱</a:t>
            </a:r>
            <a:endParaRPr lang="en-US" altLang="ko-KR" sz="16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Instagram Reels </a:t>
            </a:r>
            <a:r>
              <a:rPr lang="ko-KR" altLang="en-US" sz="1600" b="1" dirty="0" err="1">
                <a:solidFill>
                  <a:prstClr val="white"/>
                </a:solidFill>
              </a:rPr>
              <a:t>숏폼</a:t>
            </a:r>
            <a:r>
              <a:rPr lang="ko-KR" altLang="en-US" sz="1600" b="1" dirty="0">
                <a:solidFill>
                  <a:prstClr val="white"/>
                </a:solidFill>
              </a:rPr>
              <a:t> 컨텐츠의 </a:t>
            </a:r>
            <a:r>
              <a:rPr lang="ko-KR" altLang="en-US" sz="1600" b="1" dirty="0" err="1">
                <a:solidFill>
                  <a:prstClr val="white"/>
                </a:solidFill>
              </a:rPr>
              <a:t>해쉬태그를</a:t>
            </a:r>
            <a:r>
              <a:rPr lang="ko-KR" altLang="en-US" sz="1600" b="1" dirty="0">
                <a:solidFill>
                  <a:prstClr val="white"/>
                </a:solidFill>
              </a:rPr>
              <a:t> 통해 유행을 읽어준다</a:t>
            </a:r>
            <a:r>
              <a:rPr lang="en-US" altLang="ko-KR" sz="1600" b="1" dirty="0">
                <a:solidFill>
                  <a:prstClr val="white"/>
                </a:solidFill>
              </a:rPr>
              <a:t>.</a:t>
            </a:r>
            <a:r>
              <a:rPr lang="ko-KR" altLang="en-US" sz="1600" b="1" dirty="0">
                <a:solidFill>
                  <a:prstClr val="white"/>
                </a:solidFill>
              </a:rPr>
              <a:t> 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pic>
        <p:nvPicPr>
          <p:cNvPr id="4" name="그림 3" descr="그래픽, 다채로움, 그래픽 디자인, 스크린샷이(가) 표시된 사진&#10;&#10;자동 생성된 설명">
            <a:extLst>
              <a:ext uri="{FF2B5EF4-FFF2-40B4-BE49-F238E27FC236}">
                <a16:creationId xmlns:a16="http://schemas.microsoft.com/office/drawing/2014/main" id="{DA30145E-373E-DCDE-F2E6-1E11EACEB056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980" y="1235076"/>
            <a:ext cx="1998037" cy="1998037"/>
          </a:xfrm>
          <a:prstGeom prst="rect">
            <a:avLst/>
          </a:prstGeom>
        </p:spPr>
      </p:pic>
      <p:pic>
        <p:nvPicPr>
          <p:cNvPr id="23" name="그림 22" descr="그래픽, 상징, 레드, 폰트이(가) 표시된 사진&#10;&#10;자동 생성된 설명">
            <a:extLst>
              <a:ext uri="{FF2B5EF4-FFF2-40B4-BE49-F238E27FC236}">
                <a16:creationId xmlns:a16="http://schemas.microsoft.com/office/drawing/2014/main" id="{3AFCF047-B177-D60C-507D-3542A9947D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266" y="1235076"/>
            <a:ext cx="1701482" cy="2188725"/>
          </a:xfrm>
          <a:prstGeom prst="rect">
            <a:avLst/>
          </a:prstGeom>
        </p:spPr>
      </p:pic>
      <p:pic>
        <p:nvPicPr>
          <p:cNvPr id="26" name="그림 25" descr="그래픽, 폰트, 그래픽 디자인, 상징이(가) 표시된 사진&#10;&#10;자동 생성된 설명">
            <a:extLst>
              <a:ext uri="{FF2B5EF4-FFF2-40B4-BE49-F238E27FC236}">
                <a16:creationId xmlns:a16="http://schemas.microsoft.com/office/drawing/2014/main" id="{E688A209-2F31-D777-78DC-C59CEEEDA5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734" y="1257366"/>
            <a:ext cx="1998000" cy="19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948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4E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FCA3656-5533-E957-D95C-6EB0FD9212BF}"/>
              </a:ext>
            </a:extLst>
          </p:cNvPr>
          <p:cNvGrpSpPr/>
          <p:nvPr/>
        </p:nvGrpSpPr>
        <p:grpSpPr>
          <a:xfrm>
            <a:off x="139700" y="0"/>
            <a:ext cx="11912600" cy="6858000"/>
            <a:chOff x="139700" y="0"/>
            <a:chExt cx="11912600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DCA1BC2-F5E9-41A1-3A8B-596F802208AD}"/>
                </a:ext>
              </a:extLst>
            </p:cNvPr>
            <p:cNvSpPr/>
            <p:nvPr/>
          </p:nvSpPr>
          <p:spPr>
            <a:xfrm>
              <a:off x="353592" y="0"/>
              <a:ext cx="11506713" cy="6858000"/>
            </a:xfrm>
            <a:prstGeom prst="rect">
              <a:avLst/>
            </a:prstGeom>
            <a:solidFill>
              <a:schemeClr val="tx1"/>
            </a:solidFill>
            <a:ln w="88900">
              <a:noFill/>
            </a:ln>
            <a:effectLst>
              <a:outerShdw blurRad="114300" sx="101000" sy="101000" algn="ctr" rotWithShape="0">
                <a:prstClr val="black">
                  <a:alpha val="3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7954790-3744-3BA8-6687-08C95B33BD55}"/>
                </a:ext>
              </a:extLst>
            </p:cNvPr>
            <p:cNvSpPr/>
            <p:nvPr/>
          </p:nvSpPr>
          <p:spPr>
            <a:xfrm>
              <a:off x="454151" y="0"/>
              <a:ext cx="11283696" cy="6858000"/>
            </a:xfrm>
            <a:prstGeom prst="rect">
              <a:avLst/>
            </a:prstGeom>
            <a:solidFill>
              <a:srgbClr val="242855"/>
            </a:solidFill>
            <a:ln w="889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95E6C934-0BB8-F8B8-5D2F-F96A924A65C9}"/>
                </a:ext>
              </a:extLst>
            </p:cNvPr>
            <p:cNvSpPr/>
            <p:nvPr/>
          </p:nvSpPr>
          <p:spPr>
            <a:xfrm>
              <a:off x="139700" y="282576"/>
              <a:ext cx="11912600" cy="669924"/>
            </a:xfrm>
            <a:prstGeom prst="roundRect">
              <a:avLst>
                <a:gd name="adj" fmla="val 20998"/>
              </a:avLst>
            </a:prstGeom>
            <a:solidFill>
              <a:schemeClr val="bg1"/>
            </a:solidFill>
            <a:ln w="635000">
              <a:noFill/>
              <a:round/>
            </a:ln>
            <a:effectLst>
              <a:outerShdw blurRad="63500" dist="635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7675">
                <a:defRPr/>
              </a:pPr>
              <a:r>
                <a:rPr lang="ko-KR" altLang="en-US" sz="2400" b="1" i="1" kern="0" dirty="0">
                  <a:ln w="9525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사용한 스택</a:t>
              </a:r>
              <a:endParaRPr lang="en-US" altLang="ko-KR" sz="2400" b="1" i="1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4C402959-5FDC-5E93-0EE5-FCE06A4039EC}"/>
                </a:ext>
              </a:extLst>
            </p:cNvPr>
            <p:cNvGrpSpPr/>
            <p:nvPr/>
          </p:nvGrpSpPr>
          <p:grpSpPr>
            <a:xfrm>
              <a:off x="281724" y="418734"/>
              <a:ext cx="344854" cy="344854"/>
              <a:chOff x="1734193" y="2846724"/>
              <a:chExt cx="429876" cy="429876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568111DC-7E7F-8C26-2D0B-17F984C064BD}"/>
                  </a:ext>
                </a:extLst>
              </p:cNvPr>
              <p:cNvSpPr/>
              <p:nvPr/>
            </p:nvSpPr>
            <p:spPr>
              <a:xfrm>
                <a:off x="1734193" y="2846724"/>
                <a:ext cx="429876" cy="429876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85000">
                    <a:srgbClr val="E9F3FC"/>
                  </a:gs>
                  <a:gs pos="85000">
                    <a:srgbClr val="4E5DA7"/>
                  </a:gs>
                </a:gsLst>
                <a:lin ang="5400000" scaled="1"/>
                <a:tileRect/>
              </a:gradFill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700" kern="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7A6E1FC0-9367-387F-0B80-8BF04C24C2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8319" y="2897499"/>
                <a:ext cx="319746" cy="319746"/>
              </a:xfrm>
              <a:prstGeom prst="rect">
                <a:avLst/>
              </a:prstGeom>
            </p:spPr>
          </p:pic>
        </p:grp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E3E25C2B-50B5-8F20-3597-C4A7B3984720}"/>
                </a:ext>
              </a:extLst>
            </p:cNvPr>
            <p:cNvSpPr/>
            <p:nvPr/>
          </p:nvSpPr>
          <p:spPr>
            <a:xfrm>
              <a:off x="11302628" y="489285"/>
              <a:ext cx="557678" cy="25650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dist="25400" dir="18900000">
                <a:prstClr val="black">
                  <a:alpha val="8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D3189E5-7DC5-D47D-F0C6-F69E64647DEF}"/>
                </a:ext>
              </a:extLst>
            </p:cNvPr>
            <p:cNvSpPr/>
            <p:nvPr/>
          </p:nvSpPr>
          <p:spPr>
            <a:xfrm>
              <a:off x="11624244" y="512366"/>
              <a:ext cx="209600" cy="210343"/>
            </a:xfrm>
            <a:prstGeom prst="ellipse">
              <a:avLst/>
            </a:prstGeom>
            <a:solidFill>
              <a:srgbClr val="06E2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위쪽 모서리 18">
              <a:extLst>
                <a:ext uri="{FF2B5EF4-FFF2-40B4-BE49-F238E27FC236}">
                  <a16:creationId xmlns:a16="http://schemas.microsoft.com/office/drawing/2014/main" id="{1B986538-60C3-08CC-3CEB-F5C7484E5A45}"/>
                </a:ext>
              </a:extLst>
            </p:cNvPr>
            <p:cNvSpPr/>
            <p:nvPr/>
          </p:nvSpPr>
          <p:spPr>
            <a:xfrm rot="5400000">
              <a:off x="11375973" y="1632529"/>
              <a:ext cx="982344" cy="18743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 w="88900">
              <a:noFill/>
            </a:ln>
            <a:effectLst>
              <a:outerShdw blurRad="114300" sx="101000" sy="101000" algn="ctr" rotWithShape="0">
                <a:prstClr val="black">
                  <a:alpha val="3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B8ECA801-95B0-3EC3-F2BF-2C875FEC7045}"/>
                </a:ext>
              </a:extLst>
            </p:cNvPr>
            <p:cNvSpPr/>
            <p:nvPr/>
          </p:nvSpPr>
          <p:spPr>
            <a:xfrm rot="5400000">
              <a:off x="11220874" y="2901577"/>
              <a:ext cx="1292542" cy="187438"/>
            </a:xfrm>
            <a:custGeom>
              <a:avLst/>
              <a:gdLst>
                <a:gd name="connsiteX0" fmla="*/ 0 w 1292542"/>
                <a:gd name="connsiteY0" fmla="*/ 187438 h 187438"/>
                <a:gd name="connsiteX1" fmla="*/ 0 w 1292542"/>
                <a:gd name="connsiteY1" fmla="*/ 93719 h 187438"/>
                <a:gd name="connsiteX2" fmla="*/ 93719 w 1292542"/>
                <a:gd name="connsiteY2" fmla="*/ 0 h 187438"/>
                <a:gd name="connsiteX3" fmla="*/ 620183 w 1292542"/>
                <a:gd name="connsiteY3" fmla="*/ 0 h 187438"/>
                <a:gd name="connsiteX4" fmla="*/ 646270 w 1292542"/>
                <a:gd name="connsiteY4" fmla="*/ 44979 h 187438"/>
                <a:gd name="connsiteX5" fmla="*/ 672358 w 1292542"/>
                <a:gd name="connsiteY5" fmla="*/ 0 h 187438"/>
                <a:gd name="connsiteX6" fmla="*/ 1198823 w 1292542"/>
                <a:gd name="connsiteY6" fmla="*/ 0 h 187438"/>
                <a:gd name="connsiteX7" fmla="*/ 1292542 w 1292542"/>
                <a:gd name="connsiteY7" fmla="*/ 93719 h 187438"/>
                <a:gd name="connsiteX8" fmla="*/ 1292542 w 1292542"/>
                <a:gd name="connsiteY8" fmla="*/ 187438 h 187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2542" h="187438">
                  <a:moveTo>
                    <a:pt x="0" y="187438"/>
                  </a:moveTo>
                  <a:lnTo>
                    <a:pt x="0" y="93719"/>
                  </a:lnTo>
                  <a:cubicBezTo>
                    <a:pt x="0" y="41959"/>
                    <a:pt x="41959" y="0"/>
                    <a:pt x="93719" y="0"/>
                  </a:cubicBezTo>
                  <a:lnTo>
                    <a:pt x="620183" y="0"/>
                  </a:lnTo>
                  <a:lnTo>
                    <a:pt x="646270" y="44979"/>
                  </a:lnTo>
                  <a:lnTo>
                    <a:pt x="672358" y="0"/>
                  </a:lnTo>
                  <a:lnTo>
                    <a:pt x="1198823" y="0"/>
                  </a:lnTo>
                  <a:cubicBezTo>
                    <a:pt x="1250583" y="0"/>
                    <a:pt x="1292542" y="41959"/>
                    <a:pt x="1292542" y="93719"/>
                  </a:cubicBezTo>
                  <a:lnTo>
                    <a:pt x="1292542" y="187438"/>
                  </a:lnTo>
                  <a:close/>
                </a:path>
              </a:pathLst>
            </a:custGeom>
            <a:solidFill>
              <a:schemeClr val="tx1"/>
            </a:solidFill>
            <a:ln w="88900">
              <a:noFill/>
            </a:ln>
            <a:effectLst>
              <a:outerShdw blurRad="114300" sx="101000" sy="101000" algn="ctr" rotWithShape="0">
                <a:prstClr val="black">
                  <a:alpha val="3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2F412493-895D-3FC7-0770-A7EF337CE40C}"/>
              </a:ext>
            </a:extLst>
          </p:cNvPr>
          <p:cNvGrpSpPr/>
          <p:nvPr/>
        </p:nvGrpSpPr>
        <p:grpSpPr>
          <a:xfrm>
            <a:off x="4041745" y="1590709"/>
            <a:ext cx="3790958" cy="3697088"/>
            <a:chOff x="4551170" y="1428785"/>
            <a:chExt cx="3790958" cy="3697088"/>
          </a:xfrm>
          <a:solidFill>
            <a:schemeClr val="tx1">
              <a:alpha val="16000"/>
            </a:schemeClr>
          </a:solidFill>
        </p:grpSpPr>
        <p:sp>
          <p:nvSpPr>
            <p:cNvPr id="4" name="자유형: 도형 59">
              <a:extLst>
                <a:ext uri="{FF2B5EF4-FFF2-40B4-BE49-F238E27FC236}">
                  <a16:creationId xmlns:a16="http://schemas.microsoft.com/office/drawing/2014/main" id="{31CC5062-41CD-9A02-DC61-5709CD62207C}"/>
                </a:ext>
              </a:extLst>
            </p:cNvPr>
            <p:cNvSpPr/>
            <p:nvPr/>
          </p:nvSpPr>
          <p:spPr>
            <a:xfrm rot="17100000">
              <a:off x="6448747" y="1620240"/>
              <a:ext cx="1949544" cy="1774827"/>
            </a:xfrm>
            <a:custGeom>
              <a:avLst/>
              <a:gdLst>
                <a:gd name="connsiteX0" fmla="*/ 1901184 w 1949544"/>
                <a:gd name="connsiteY0" fmla="*/ 607678 h 1774827"/>
                <a:gd name="connsiteX1" fmla="*/ 1822926 w 1949544"/>
                <a:gd name="connsiteY1" fmla="*/ 1428514 h 1774827"/>
                <a:gd name="connsiteX2" fmla="*/ 1334047 w 1949544"/>
                <a:gd name="connsiteY2" fmla="*/ 1771828 h 1774827"/>
                <a:gd name="connsiteX3" fmla="*/ 1326946 w 1949544"/>
                <a:gd name="connsiteY3" fmla="*/ 1774827 h 1774827"/>
                <a:gd name="connsiteX4" fmla="*/ 0 w 1949544"/>
                <a:gd name="connsiteY4" fmla="*/ 447881 h 1774827"/>
                <a:gd name="connsiteX5" fmla="*/ 1671513 w 1949544"/>
                <a:gd name="connsiteY5" fmla="*/ 0 h 1774827"/>
                <a:gd name="connsiteX6" fmla="*/ 1724010 w 1949544"/>
                <a:gd name="connsiteY6" fmla="*/ 105746 h 1774827"/>
                <a:gd name="connsiteX7" fmla="*/ 1901184 w 1949544"/>
                <a:gd name="connsiteY7" fmla="*/ 607678 h 1774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49544" h="1774827">
                  <a:moveTo>
                    <a:pt x="1901184" y="607678"/>
                  </a:moveTo>
                  <a:cubicBezTo>
                    <a:pt x="1979293" y="931331"/>
                    <a:pt x="1969329" y="1223677"/>
                    <a:pt x="1822926" y="1428514"/>
                  </a:cubicBezTo>
                  <a:cubicBezTo>
                    <a:pt x="1692687" y="1570419"/>
                    <a:pt x="1525172" y="1684043"/>
                    <a:pt x="1334047" y="1771828"/>
                  </a:cubicBezTo>
                  <a:lnTo>
                    <a:pt x="1326946" y="1774827"/>
                  </a:lnTo>
                  <a:lnTo>
                    <a:pt x="0" y="447881"/>
                  </a:lnTo>
                  <a:lnTo>
                    <a:pt x="1671513" y="0"/>
                  </a:lnTo>
                  <a:lnTo>
                    <a:pt x="1724010" y="105746"/>
                  </a:lnTo>
                  <a:cubicBezTo>
                    <a:pt x="1801056" y="276200"/>
                    <a:pt x="1862129" y="445853"/>
                    <a:pt x="1901184" y="607678"/>
                  </a:cubicBezTo>
                  <a:close/>
                </a:path>
              </a:pathLst>
            </a:custGeom>
            <a:grp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60">
              <a:extLst>
                <a:ext uri="{FF2B5EF4-FFF2-40B4-BE49-F238E27FC236}">
                  <a16:creationId xmlns:a16="http://schemas.microsoft.com/office/drawing/2014/main" id="{FBD55F99-811E-8193-8B12-53BDB70FE478}"/>
                </a:ext>
              </a:extLst>
            </p:cNvPr>
            <p:cNvSpPr/>
            <p:nvPr/>
          </p:nvSpPr>
          <p:spPr>
            <a:xfrm rot="17100000">
              <a:off x="5113491" y="1231349"/>
              <a:ext cx="1668519" cy="2063391"/>
            </a:xfrm>
            <a:custGeom>
              <a:avLst/>
              <a:gdLst>
                <a:gd name="connsiteX0" fmla="*/ 1668519 w 1668519"/>
                <a:gd name="connsiteY0" fmla="*/ 1616628 h 2063391"/>
                <a:gd name="connsiteX1" fmla="*/ 1178 w 1668519"/>
                <a:gd name="connsiteY1" fmla="*/ 2063391 h 2063391"/>
                <a:gd name="connsiteX2" fmla="*/ 0 w 1668519"/>
                <a:gd name="connsiteY2" fmla="*/ 2062711 h 2063391"/>
                <a:gd name="connsiteX3" fmla="*/ 0 w 1668519"/>
                <a:gd name="connsiteY3" fmla="*/ 17410 h 2063391"/>
                <a:gd name="connsiteX4" fmla="*/ 61945 w 1668519"/>
                <a:gd name="connsiteY4" fmla="*/ 4319 h 2063391"/>
                <a:gd name="connsiteX5" fmla="*/ 131241 w 1668519"/>
                <a:gd name="connsiteY5" fmla="*/ 108 h 2063391"/>
                <a:gd name="connsiteX6" fmla="*/ 1602388 w 1668519"/>
                <a:gd name="connsiteY6" fmla="*/ 1483418 h 2063391"/>
                <a:gd name="connsiteX7" fmla="*/ 1668519 w 1668519"/>
                <a:gd name="connsiteY7" fmla="*/ 1616628 h 206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68519" h="2063391">
                  <a:moveTo>
                    <a:pt x="1668519" y="1616628"/>
                  </a:moveTo>
                  <a:lnTo>
                    <a:pt x="1178" y="2063391"/>
                  </a:lnTo>
                  <a:lnTo>
                    <a:pt x="0" y="2062711"/>
                  </a:lnTo>
                  <a:lnTo>
                    <a:pt x="0" y="17410"/>
                  </a:lnTo>
                  <a:lnTo>
                    <a:pt x="61945" y="4319"/>
                  </a:lnTo>
                  <a:cubicBezTo>
                    <a:pt x="85704" y="1011"/>
                    <a:pt x="108829" y="-423"/>
                    <a:pt x="131241" y="108"/>
                  </a:cubicBezTo>
                  <a:cubicBezTo>
                    <a:pt x="516587" y="12842"/>
                    <a:pt x="1190606" y="720675"/>
                    <a:pt x="1602388" y="1483418"/>
                  </a:cubicBezTo>
                  <a:lnTo>
                    <a:pt x="1668519" y="1616628"/>
                  </a:lnTo>
                  <a:close/>
                </a:path>
              </a:pathLst>
            </a:custGeom>
            <a:grp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: 도형 61">
              <a:extLst>
                <a:ext uri="{FF2B5EF4-FFF2-40B4-BE49-F238E27FC236}">
                  <a16:creationId xmlns:a16="http://schemas.microsoft.com/office/drawing/2014/main" id="{82F02426-A8FB-8EB6-1358-DECEA7FB5A01}"/>
                </a:ext>
              </a:extLst>
            </p:cNvPr>
            <p:cNvSpPr/>
            <p:nvPr/>
          </p:nvSpPr>
          <p:spPr>
            <a:xfrm rot="17100000">
              <a:off x="6492646" y="2535612"/>
              <a:ext cx="2147369" cy="1551595"/>
            </a:xfrm>
            <a:custGeom>
              <a:avLst/>
              <a:gdLst>
                <a:gd name="connsiteX0" fmla="*/ 2147369 w 2147369"/>
                <a:gd name="connsiteY0" fmla="*/ 1324798 h 1551595"/>
                <a:gd name="connsiteX1" fmla="*/ 2054966 w 2147369"/>
                <a:gd name="connsiteY1" fmla="*/ 1363829 h 1551595"/>
                <a:gd name="connsiteX2" fmla="*/ 183765 w 2147369"/>
                <a:gd name="connsiteY2" fmla="*/ 1472527 h 1551595"/>
                <a:gd name="connsiteX3" fmla="*/ 0 w 2147369"/>
                <a:gd name="connsiteY3" fmla="*/ 1424734 h 1551595"/>
                <a:gd name="connsiteX4" fmla="*/ 822571 w 2147369"/>
                <a:gd name="connsiteY4" fmla="*/ 0 h 1551595"/>
                <a:gd name="connsiteX5" fmla="*/ 2147369 w 2147369"/>
                <a:gd name="connsiteY5" fmla="*/ 1324798 h 155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47369" h="1551595">
                  <a:moveTo>
                    <a:pt x="2147369" y="1324798"/>
                  </a:moveTo>
                  <a:lnTo>
                    <a:pt x="2054966" y="1363829"/>
                  </a:lnTo>
                  <a:cubicBezTo>
                    <a:pt x="1494903" y="1580957"/>
                    <a:pt x="771168" y="1599328"/>
                    <a:pt x="183765" y="1472527"/>
                  </a:cubicBezTo>
                  <a:lnTo>
                    <a:pt x="0" y="1424734"/>
                  </a:lnTo>
                  <a:lnTo>
                    <a:pt x="822571" y="0"/>
                  </a:lnTo>
                  <a:lnTo>
                    <a:pt x="2147369" y="1324798"/>
                  </a:lnTo>
                  <a:close/>
                </a:path>
              </a:pathLst>
            </a:custGeom>
            <a:grp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: 도형 62">
              <a:extLst>
                <a:ext uri="{FF2B5EF4-FFF2-40B4-BE49-F238E27FC236}">
                  <a16:creationId xmlns:a16="http://schemas.microsoft.com/office/drawing/2014/main" id="{A90065AE-32A5-A36D-0C05-5B42FFD45BFB}"/>
                </a:ext>
              </a:extLst>
            </p:cNvPr>
            <p:cNvSpPr/>
            <p:nvPr/>
          </p:nvSpPr>
          <p:spPr>
            <a:xfrm rot="17100000">
              <a:off x="4925357" y="2691926"/>
              <a:ext cx="1284148" cy="2032521"/>
            </a:xfrm>
            <a:custGeom>
              <a:avLst/>
              <a:gdLst>
                <a:gd name="connsiteX0" fmla="*/ 1284148 w 1284148"/>
                <a:gd name="connsiteY0" fmla="*/ 0 h 2032521"/>
                <a:gd name="connsiteX1" fmla="*/ 1284148 w 1284148"/>
                <a:gd name="connsiteY1" fmla="*/ 2032521 h 2032521"/>
                <a:gd name="connsiteX2" fmla="*/ 0 w 1284148"/>
                <a:gd name="connsiteY2" fmla="*/ 1291118 h 2032521"/>
                <a:gd name="connsiteX3" fmla="*/ 127894 w 1284148"/>
                <a:gd name="connsiteY3" fmla="*/ 1082583 h 2032521"/>
                <a:gd name="connsiteX4" fmla="*/ 1214541 w 1284148"/>
                <a:gd name="connsiteY4" fmla="*/ 23794 h 2032521"/>
                <a:gd name="connsiteX5" fmla="*/ 1284148 w 1284148"/>
                <a:gd name="connsiteY5" fmla="*/ 0 h 2032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4148" h="2032521">
                  <a:moveTo>
                    <a:pt x="1284148" y="0"/>
                  </a:moveTo>
                  <a:lnTo>
                    <a:pt x="1284148" y="2032521"/>
                  </a:lnTo>
                  <a:lnTo>
                    <a:pt x="0" y="1291118"/>
                  </a:lnTo>
                  <a:lnTo>
                    <a:pt x="127894" y="1082583"/>
                  </a:lnTo>
                  <a:cubicBezTo>
                    <a:pt x="457772" y="580178"/>
                    <a:pt x="876696" y="159373"/>
                    <a:pt x="1214541" y="23794"/>
                  </a:cubicBezTo>
                  <a:lnTo>
                    <a:pt x="1284148" y="0"/>
                  </a:lnTo>
                  <a:close/>
                </a:path>
              </a:pathLst>
            </a:custGeom>
            <a:grp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: 도형 63">
              <a:extLst>
                <a:ext uri="{FF2B5EF4-FFF2-40B4-BE49-F238E27FC236}">
                  <a16:creationId xmlns:a16="http://schemas.microsoft.com/office/drawing/2014/main" id="{C68F1BBE-D7A0-B33A-1F05-F9D7D7B42340}"/>
                </a:ext>
              </a:extLst>
            </p:cNvPr>
            <p:cNvSpPr/>
            <p:nvPr/>
          </p:nvSpPr>
          <p:spPr>
            <a:xfrm rot="17100000">
              <a:off x="5993904" y="3182884"/>
              <a:ext cx="1703854" cy="2182123"/>
            </a:xfrm>
            <a:custGeom>
              <a:avLst/>
              <a:gdLst>
                <a:gd name="connsiteX0" fmla="*/ 1703854 w 1703854"/>
                <a:gd name="connsiteY0" fmla="*/ 748912 h 2182123"/>
                <a:gd name="connsiteX1" fmla="*/ 876389 w 1703854"/>
                <a:gd name="connsiteY1" fmla="*/ 2182123 h 2182123"/>
                <a:gd name="connsiteX2" fmla="*/ 835702 w 1703854"/>
                <a:gd name="connsiteY2" fmla="*/ 2171541 h 2182123"/>
                <a:gd name="connsiteX3" fmla="*/ 57173 w 1703854"/>
                <a:gd name="connsiteY3" fmla="*/ 1622329 h 2182123"/>
                <a:gd name="connsiteX4" fmla="*/ 408044 w 1703854"/>
                <a:gd name="connsiteY4" fmla="*/ 13046 h 2182123"/>
                <a:gd name="connsiteX5" fmla="*/ 416046 w 1703854"/>
                <a:gd name="connsiteY5" fmla="*/ 0 h 2182123"/>
                <a:gd name="connsiteX6" fmla="*/ 1691089 w 1703854"/>
                <a:gd name="connsiteY6" fmla="*/ 736146 h 2182123"/>
                <a:gd name="connsiteX7" fmla="*/ 1703854 w 1703854"/>
                <a:gd name="connsiteY7" fmla="*/ 748912 h 2182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03854" h="2182123">
                  <a:moveTo>
                    <a:pt x="1703854" y="748912"/>
                  </a:moveTo>
                  <a:lnTo>
                    <a:pt x="876389" y="2182123"/>
                  </a:lnTo>
                  <a:lnTo>
                    <a:pt x="835702" y="2171541"/>
                  </a:lnTo>
                  <a:cubicBezTo>
                    <a:pt x="448324" y="2052123"/>
                    <a:pt x="152371" y="1862543"/>
                    <a:pt x="57173" y="1622329"/>
                  </a:cubicBezTo>
                  <a:cubicBezTo>
                    <a:pt x="-101151" y="1197148"/>
                    <a:pt x="86634" y="575945"/>
                    <a:pt x="408044" y="13046"/>
                  </a:cubicBezTo>
                  <a:lnTo>
                    <a:pt x="416046" y="0"/>
                  </a:lnTo>
                  <a:lnTo>
                    <a:pt x="1691089" y="736146"/>
                  </a:lnTo>
                  <a:lnTo>
                    <a:pt x="1703854" y="748912"/>
                  </a:lnTo>
                  <a:close/>
                </a:path>
              </a:pathLst>
            </a:custGeom>
            <a:grp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8" name="Group 16">
            <a:extLst>
              <a:ext uri="{FF2B5EF4-FFF2-40B4-BE49-F238E27FC236}">
                <a16:creationId xmlns:a16="http://schemas.microsoft.com/office/drawing/2014/main" id="{E641408F-9B0D-A6A8-0DA9-8D3C41E17C6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157214" y="2332786"/>
            <a:ext cx="246057" cy="282817"/>
            <a:chOff x="1039" y="1681"/>
            <a:chExt cx="1071" cy="1231"/>
          </a:xfrm>
          <a:solidFill>
            <a:schemeClr val="bg1"/>
          </a:solidFill>
        </p:grpSpPr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00DBC34C-9021-292E-FEB5-38A68D029B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" y="1681"/>
              <a:ext cx="1071" cy="1099"/>
            </a:xfrm>
            <a:custGeom>
              <a:avLst/>
              <a:gdLst>
                <a:gd name="T0" fmla="*/ 3169 w 3212"/>
                <a:gd name="T1" fmla="*/ 566 h 3298"/>
                <a:gd name="T2" fmla="*/ 3035 w 3212"/>
                <a:gd name="T3" fmla="*/ 475 h 3298"/>
                <a:gd name="T4" fmla="*/ 2711 w 3212"/>
                <a:gd name="T5" fmla="*/ 199 h 3298"/>
                <a:gd name="T6" fmla="*/ 2384 w 3212"/>
                <a:gd name="T7" fmla="*/ 19 h 3298"/>
                <a:gd name="T8" fmla="*/ 2347 w 3212"/>
                <a:gd name="T9" fmla="*/ 4 h 3298"/>
                <a:gd name="T10" fmla="*/ 2278 w 3212"/>
                <a:gd name="T11" fmla="*/ 47 h 3298"/>
                <a:gd name="T12" fmla="*/ 2171 w 3212"/>
                <a:gd name="T13" fmla="*/ 190 h 3298"/>
                <a:gd name="T14" fmla="*/ 1698 w 3212"/>
                <a:gd name="T15" fmla="*/ 610 h 3298"/>
                <a:gd name="T16" fmla="*/ 716 w 3212"/>
                <a:gd name="T17" fmla="*/ 1337 h 3298"/>
                <a:gd name="T18" fmla="*/ 296 w 3212"/>
                <a:gd name="T19" fmla="*/ 1713 h 3298"/>
                <a:gd name="T20" fmla="*/ 59 w 3212"/>
                <a:gd name="T21" fmla="*/ 2061 h 3298"/>
                <a:gd name="T22" fmla="*/ 0 w 3212"/>
                <a:gd name="T23" fmla="*/ 2479 h 3298"/>
                <a:gd name="T24" fmla="*/ 29 w 3212"/>
                <a:gd name="T25" fmla="*/ 2758 h 3298"/>
                <a:gd name="T26" fmla="*/ 183 w 3212"/>
                <a:gd name="T27" fmla="*/ 2915 h 3298"/>
                <a:gd name="T28" fmla="*/ 615 w 3212"/>
                <a:gd name="T29" fmla="*/ 3255 h 3298"/>
                <a:gd name="T30" fmla="*/ 886 w 3212"/>
                <a:gd name="T31" fmla="*/ 3291 h 3298"/>
                <a:gd name="T32" fmla="*/ 1138 w 3212"/>
                <a:gd name="T33" fmla="*/ 3171 h 3298"/>
                <a:gd name="T34" fmla="*/ 1808 w 3212"/>
                <a:gd name="T35" fmla="*/ 2600 h 3298"/>
                <a:gd name="T36" fmla="*/ 2812 w 3212"/>
                <a:gd name="T37" fmla="*/ 1724 h 3298"/>
                <a:gd name="T38" fmla="*/ 3103 w 3212"/>
                <a:gd name="T39" fmla="*/ 1438 h 3298"/>
                <a:gd name="T40" fmla="*/ 3146 w 3212"/>
                <a:gd name="T41" fmla="*/ 1401 h 3298"/>
                <a:gd name="T42" fmla="*/ 3193 w 3212"/>
                <a:gd name="T43" fmla="*/ 1183 h 3298"/>
                <a:gd name="T44" fmla="*/ 3208 w 3212"/>
                <a:gd name="T45" fmla="*/ 620 h 3298"/>
                <a:gd name="T46" fmla="*/ 1001 w 3212"/>
                <a:gd name="T47" fmla="*/ 3114 h 3298"/>
                <a:gd name="T48" fmla="*/ 881 w 3212"/>
                <a:gd name="T49" fmla="*/ 3066 h 3298"/>
                <a:gd name="T50" fmla="*/ 844 w 3212"/>
                <a:gd name="T51" fmla="*/ 2610 h 3298"/>
                <a:gd name="T52" fmla="*/ 840 w 3212"/>
                <a:gd name="T53" fmla="*/ 2398 h 3298"/>
                <a:gd name="T54" fmla="*/ 401 w 3212"/>
                <a:gd name="T55" fmla="*/ 2082 h 3298"/>
                <a:gd name="T56" fmla="*/ 241 w 3212"/>
                <a:gd name="T57" fmla="*/ 1969 h 3298"/>
                <a:gd name="T58" fmla="*/ 752 w 3212"/>
                <a:gd name="T59" fmla="*/ 2141 h 3298"/>
                <a:gd name="T60" fmla="*/ 1034 w 3212"/>
                <a:gd name="T61" fmla="*/ 2354 h 3298"/>
                <a:gd name="T62" fmla="*/ 1418 w 3212"/>
                <a:gd name="T63" fmla="*/ 2074 h 3298"/>
                <a:gd name="T64" fmla="*/ 1624 w 3212"/>
                <a:gd name="T65" fmla="*/ 1847 h 3298"/>
                <a:gd name="T66" fmla="*/ 1420 w 3212"/>
                <a:gd name="T67" fmla="*/ 1596 h 3298"/>
                <a:gd name="T68" fmla="*/ 1082 w 3212"/>
                <a:gd name="T69" fmla="*/ 1248 h 3298"/>
                <a:gd name="T70" fmla="*/ 1614 w 3212"/>
                <a:gd name="T71" fmla="*/ 825 h 3298"/>
                <a:gd name="T72" fmla="*/ 2194 w 3212"/>
                <a:gd name="T73" fmla="*/ 338 h 3298"/>
                <a:gd name="T74" fmla="*/ 2374 w 3212"/>
                <a:gd name="T75" fmla="*/ 118 h 3298"/>
                <a:gd name="T76" fmla="*/ 2661 w 3212"/>
                <a:gd name="T77" fmla="*/ 304 h 3298"/>
                <a:gd name="T78" fmla="*/ 2993 w 3212"/>
                <a:gd name="T79" fmla="*/ 603 h 3298"/>
                <a:gd name="T80" fmla="*/ 2474 w 3212"/>
                <a:gd name="T81" fmla="*/ 1257 h 3298"/>
                <a:gd name="T82" fmla="*/ 1732 w 3212"/>
                <a:gd name="T83" fmla="*/ 1951 h 3298"/>
                <a:gd name="T84" fmla="*/ 1047 w 3212"/>
                <a:gd name="T85" fmla="*/ 2462 h 3298"/>
                <a:gd name="T86" fmla="*/ 1012 w 3212"/>
                <a:gd name="T87" fmla="*/ 2472 h 3298"/>
                <a:gd name="T88" fmla="*/ 3078 w 3212"/>
                <a:gd name="T89" fmla="*/ 1147 h 3298"/>
                <a:gd name="T90" fmla="*/ 3067 w 3212"/>
                <a:gd name="T91" fmla="*/ 1301 h 3298"/>
                <a:gd name="T92" fmla="*/ 3051 w 3212"/>
                <a:gd name="T93" fmla="*/ 1343 h 3298"/>
                <a:gd name="T94" fmla="*/ 3018 w 3212"/>
                <a:gd name="T95" fmla="*/ 1366 h 3298"/>
                <a:gd name="T96" fmla="*/ 2890 w 3212"/>
                <a:gd name="T97" fmla="*/ 1493 h 3298"/>
                <a:gd name="T98" fmla="*/ 1823 w 3212"/>
                <a:gd name="T99" fmla="*/ 2434 h 3298"/>
                <a:gd name="T100" fmla="*/ 1765 w 3212"/>
                <a:gd name="T101" fmla="*/ 2231 h 3298"/>
                <a:gd name="T102" fmla="*/ 1749 w 3212"/>
                <a:gd name="T103" fmla="*/ 2105 h 3298"/>
                <a:gd name="T104" fmla="*/ 2236 w 3212"/>
                <a:gd name="T105" fmla="*/ 1651 h 3298"/>
                <a:gd name="T106" fmla="*/ 3095 w 3212"/>
                <a:gd name="T107" fmla="*/ 770 h 3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12" h="3298">
                  <a:moveTo>
                    <a:pt x="3208" y="620"/>
                  </a:moveTo>
                  <a:lnTo>
                    <a:pt x="3206" y="606"/>
                  </a:lnTo>
                  <a:lnTo>
                    <a:pt x="3192" y="581"/>
                  </a:lnTo>
                  <a:lnTo>
                    <a:pt x="3169" y="566"/>
                  </a:lnTo>
                  <a:lnTo>
                    <a:pt x="3143" y="561"/>
                  </a:lnTo>
                  <a:lnTo>
                    <a:pt x="3130" y="564"/>
                  </a:lnTo>
                  <a:lnTo>
                    <a:pt x="3101" y="533"/>
                  </a:lnTo>
                  <a:lnTo>
                    <a:pt x="3035" y="475"/>
                  </a:lnTo>
                  <a:lnTo>
                    <a:pt x="3003" y="448"/>
                  </a:lnTo>
                  <a:lnTo>
                    <a:pt x="2931" y="383"/>
                  </a:lnTo>
                  <a:lnTo>
                    <a:pt x="2786" y="258"/>
                  </a:lnTo>
                  <a:lnTo>
                    <a:pt x="2711" y="199"/>
                  </a:lnTo>
                  <a:lnTo>
                    <a:pt x="2651" y="148"/>
                  </a:lnTo>
                  <a:lnTo>
                    <a:pt x="2507" y="53"/>
                  </a:lnTo>
                  <a:lnTo>
                    <a:pt x="2432" y="24"/>
                  </a:lnTo>
                  <a:lnTo>
                    <a:pt x="2384" y="19"/>
                  </a:lnTo>
                  <a:lnTo>
                    <a:pt x="2363" y="20"/>
                  </a:lnTo>
                  <a:lnTo>
                    <a:pt x="2361" y="17"/>
                  </a:lnTo>
                  <a:lnTo>
                    <a:pt x="2358" y="14"/>
                  </a:lnTo>
                  <a:lnTo>
                    <a:pt x="2347" y="4"/>
                  </a:lnTo>
                  <a:lnTo>
                    <a:pt x="2320" y="0"/>
                  </a:lnTo>
                  <a:lnTo>
                    <a:pt x="2294" y="10"/>
                  </a:lnTo>
                  <a:lnTo>
                    <a:pt x="2278" y="32"/>
                  </a:lnTo>
                  <a:lnTo>
                    <a:pt x="2278" y="47"/>
                  </a:lnTo>
                  <a:lnTo>
                    <a:pt x="2276" y="62"/>
                  </a:lnTo>
                  <a:lnTo>
                    <a:pt x="2253" y="102"/>
                  </a:lnTo>
                  <a:lnTo>
                    <a:pt x="2199" y="163"/>
                  </a:lnTo>
                  <a:lnTo>
                    <a:pt x="2171" y="190"/>
                  </a:lnTo>
                  <a:lnTo>
                    <a:pt x="2102" y="260"/>
                  </a:lnTo>
                  <a:lnTo>
                    <a:pt x="1952" y="394"/>
                  </a:lnTo>
                  <a:lnTo>
                    <a:pt x="1878" y="459"/>
                  </a:lnTo>
                  <a:lnTo>
                    <a:pt x="1698" y="610"/>
                  </a:lnTo>
                  <a:lnTo>
                    <a:pt x="1326" y="897"/>
                  </a:lnTo>
                  <a:lnTo>
                    <a:pt x="1138" y="1036"/>
                  </a:lnTo>
                  <a:lnTo>
                    <a:pt x="969" y="1157"/>
                  </a:lnTo>
                  <a:lnTo>
                    <a:pt x="716" y="1337"/>
                  </a:lnTo>
                  <a:lnTo>
                    <a:pt x="553" y="1467"/>
                  </a:lnTo>
                  <a:lnTo>
                    <a:pt x="475" y="1536"/>
                  </a:lnTo>
                  <a:lnTo>
                    <a:pt x="415" y="1592"/>
                  </a:lnTo>
                  <a:lnTo>
                    <a:pt x="296" y="1713"/>
                  </a:lnTo>
                  <a:lnTo>
                    <a:pt x="186" y="1845"/>
                  </a:lnTo>
                  <a:lnTo>
                    <a:pt x="117" y="1951"/>
                  </a:lnTo>
                  <a:lnTo>
                    <a:pt x="77" y="2024"/>
                  </a:lnTo>
                  <a:lnTo>
                    <a:pt x="59" y="2061"/>
                  </a:lnTo>
                  <a:lnTo>
                    <a:pt x="44" y="2100"/>
                  </a:lnTo>
                  <a:lnTo>
                    <a:pt x="21" y="2181"/>
                  </a:lnTo>
                  <a:lnTo>
                    <a:pt x="2" y="2306"/>
                  </a:lnTo>
                  <a:lnTo>
                    <a:pt x="0" y="2479"/>
                  </a:lnTo>
                  <a:lnTo>
                    <a:pt x="12" y="2650"/>
                  </a:lnTo>
                  <a:lnTo>
                    <a:pt x="18" y="2732"/>
                  </a:lnTo>
                  <a:lnTo>
                    <a:pt x="19" y="2742"/>
                  </a:lnTo>
                  <a:lnTo>
                    <a:pt x="29" y="2758"/>
                  </a:lnTo>
                  <a:lnTo>
                    <a:pt x="49" y="2771"/>
                  </a:lnTo>
                  <a:lnTo>
                    <a:pt x="67" y="2770"/>
                  </a:lnTo>
                  <a:lnTo>
                    <a:pt x="101" y="2817"/>
                  </a:lnTo>
                  <a:lnTo>
                    <a:pt x="183" y="2915"/>
                  </a:lnTo>
                  <a:lnTo>
                    <a:pt x="278" y="3016"/>
                  </a:lnTo>
                  <a:lnTo>
                    <a:pt x="383" y="3109"/>
                  </a:lnTo>
                  <a:lnTo>
                    <a:pt x="497" y="3193"/>
                  </a:lnTo>
                  <a:lnTo>
                    <a:pt x="615" y="3255"/>
                  </a:lnTo>
                  <a:lnTo>
                    <a:pt x="704" y="3285"/>
                  </a:lnTo>
                  <a:lnTo>
                    <a:pt x="765" y="3297"/>
                  </a:lnTo>
                  <a:lnTo>
                    <a:pt x="825" y="3298"/>
                  </a:lnTo>
                  <a:lnTo>
                    <a:pt x="886" y="3291"/>
                  </a:lnTo>
                  <a:lnTo>
                    <a:pt x="916" y="3282"/>
                  </a:lnTo>
                  <a:lnTo>
                    <a:pt x="955" y="3271"/>
                  </a:lnTo>
                  <a:lnTo>
                    <a:pt x="1030" y="3236"/>
                  </a:lnTo>
                  <a:lnTo>
                    <a:pt x="1138" y="3171"/>
                  </a:lnTo>
                  <a:lnTo>
                    <a:pt x="1342" y="3009"/>
                  </a:lnTo>
                  <a:lnTo>
                    <a:pt x="1463" y="2899"/>
                  </a:lnTo>
                  <a:lnTo>
                    <a:pt x="1634" y="2748"/>
                  </a:lnTo>
                  <a:lnTo>
                    <a:pt x="1808" y="2600"/>
                  </a:lnTo>
                  <a:lnTo>
                    <a:pt x="2017" y="2424"/>
                  </a:lnTo>
                  <a:lnTo>
                    <a:pt x="2429" y="2066"/>
                  </a:lnTo>
                  <a:lnTo>
                    <a:pt x="2633" y="1884"/>
                  </a:lnTo>
                  <a:lnTo>
                    <a:pt x="2812" y="1724"/>
                  </a:lnTo>
                  <a:lnTo>
                    <a:pt x="2987" y="1560"/>
                  </a:lnTo>
                  <a:lnTo>
                    <a:pt x="3021" y="1530"/>
                  </a:lnTo>
                  <a:lnTo>
                    <a:pt x="3075" y="1478"/>
                  </a:lnTo>
                  <a:lnTo>
                    <a:pt x="3103" y="1438"/>
                  </a:lnTo>
                  <a:lnTo>
                    <a:pt x="3111" y="1416"/>
                  </a:lnTo>
                  <a:lnTo>
                    <a:pt x="3124" y="1415"/>
                  </a:lnTo>
                  <a:lnTo>
                    <a:pt x="3134" y="1409"/>
                  </a:lnTo>
                  <a:lnTo>
                    <a:pt x="3146" y="1401"/>
                  </a:lnTo>
                  <a:lnTo>
                    <a:pt x="3163" y="1378"/>
                  </a:lnTo>
                  <a:lnTo>
                    <a:pt x="3180" y="1337"/>
                  </a:lnTo>
                  <a:lnTo>
                    <a:pt x="3192" y="1241"/>
                  </a:lnTo>
                  <a:lnTo>
                    <a:pt x="3193" y="1183"/>
                  </a:lnTo>
                  <a:lnTo>
                    <a:pt x="3202" y="1042"/>
                  </a:lnTo>
                  <a:lnTo>
                    <a:pt x="3212" y="832"/>
                  </a:lnTo>
                  <a:lnTo>
                    <a:pt x="3212" y="691"/>
                  </a:lnTo>
                  <a:lnTo>
                    <a:pt x="3208" y="620"/>
                  </a:lnTo>
                  <a:close/>
                  <a:moveTo>
                    <a:pt x="1004" y="2495"/>
                  </a:moveTo>
                  <a:lnTo>
                    <a:pt x="998" y="2649"/>
                  </a:lnTo>
                  <a:lnTo>
                    <a:pt x="999" y="2958"/>
                  </a:lnTo>
                  <a:lnTo>
                    <a:pt x="1001" y="3114"/>
                  </a:lnTo>
                  <a:lnTo>
                    <a:pt x="942" y="3145"/>
                  </a:lnTo>
                  <a:lnTo>
                    <a:pt x="880" y="3170"/>
                  </a:lnTo>
                  <a:lnTo>
                    <a:pt x="884" y="3137"/>
                  </a:lnTo>
                  <a:lnTo>
                    <a:pt x="881" y="3066"/>
                  </a:lnTo>
                  <a:lnTo>
                    <a:pt x="868" y="2961"/>
                  </a:lnTo>
                  <a:lnTo>
                    <a:pt x="860" y="2895"/>
                  </a:lnTo>
                  <a:lnTo>
                    <a:pt x="850" y="2780"/>
                  </a:lnTo>
                  <a:lnTo>
                    <a:pt x="844" y="2610"/>
                  </a:lnTo>
                  <a:lnTo>
                    <a:pt x="850" y="2495"/>
                  </a:lnTo>
                  <a:lnTo>
                    <a:pt x="857" y="2439"/>
                  </a:lnTo>
                  <a:lnTo>
                    <a:pt x="856" y="2424"/>
                  </a:lnTo>
                  <a:lnTo>
                    <a:pt x="840" y="2398"/>
                  </a:lnTo>
                  <a:lnTo>
                    <a:pt x="828" y="2390"/>
                  </a:lnTo>
                  <a:lnTo>
                    <a:pt x="717" y="2318"/>
                  </a:lnTo>
                  <a:lnTo>
                    <a:pt x="506" y="2162"/>
                  </a:lnTo>
                  <a:lnTo>
                    <a:pt x="401" y="2082"/>
                  </a:lnTo>
                  <a:lnTo>
                    <a:pt x="382" y="2064"/>
                  </a:lnTo>
                  <a:lnTo>
                    <a:pt x="314" y="2010"/>
                  </a:lnTo>
                  <a:lnTo>
                    <a:pt x="264" y="1978"/>
                  </a:lnTo>
                  <a:lnTo>
                    <a:pt x="241" y="1969"/>
                  </a:lnTo>
                  <a:lnTo>
                    <a:pt x="294" y="1899"/>
                  </a:lnTo>
                  <a:lnTo>
                    <a:pt x="350" y="1830"/>
                  </a:lnTo>
                  <a:lnTo>
                    <a:pt x="510" y="1955"/>
                  </a:lnTo>
                  <a:lnTo>
                    <a:pt x="752" y="2141"/>
                  </a:lnTo>
                  <a:lnTo>
                    <a:pt x="909" y="2270"/>
                  </a:lnTo>
                  <a:lnTo>
                    <a:pt x="985" y="2338"/>
                  </a:lnTo>
                  <a:lnTo>
                    <a:pt x="999" y="2349"/>
                  </a:lnTo>
                  <a:lnTo>
                    <a:pt x="1034" y="2354"/>
                  </a:lnTo>
                  <a:lnTo>
                    <a:pt x="1053" y="2346"/>
                  </a:lnTo>
                  <a:lnTo>
                    <a:pt x="1132" y="2302"/>
                  </a:lnTo>
                  <a:lnTo>
                    <a:pt x="1280" y="2195"/>
                  </a:lnTo>
                  <a:lnTo>
                    <a:pt x="1418" y="2074"/>
                  </a:lnTo>
                  <a:lnTo>
                    <a:pt x="1548" y="1943"/>
                  </a:lnTo>
                  <a:lnTo>
                    <a:pt x="1610" y="1877"/>
                  </a:lnTo>
                  <a:lnTo>
                    <a:pt x="1617" y="1868"/>
                  </a:lnTo>
                  <a:lnTo>
                    <a:pt x="1624" y="1847"/>
                  </a:lnTo>
                  <a:lnTo>
                    <a:pt x="1626" y="1827"/>
                  </a:lnTo>
                  <a:lnTo>
                    <a:pt x="1617" y="1807"/>
                  </a:lnTo>
                  <a:lnTo>
                    <a:pt x="1610" y="1796"/>
                  </a:lnTo>
                  <a:lnTo>
                    <a:pt x="1420" y="1596"/>
                  </a:lnTo>
                  <a:lnTo>
                    <a:pt x="1231" y="1395"/>
                  </a:lnTo>
                  <a:lnTo>
                    <a:pt x="1201" y="1360"/>
                  </a:lnTo>
                  <a:lnTo>
                    <a:pt x="1132" y="1288"/>
                  </a:lnTo>
                  <a:lnTo>
                    <a:pt x="1082" y="1248"/>
                  </a:lnTo>
                  <a:lnTo>
                    <a:pt x="1056" y="1235"/>
                  </a:lnTo>
                  <a:lnTo>
                    <a:pt x="1244" y="1103"/>
                  </a:lnTo>
                  <a:lnTo>
                    <a:pt x="1430" y="964"/>
                  </a:lnTo>
                  <a:lnTo>
                    <a:pt x="1614" y="825"/>
                  </a:lnTo>
                  <a:lnTo>
                    <a:pt x="1885" y="607"/>
                  </a:lnTo>
                  <a:lnTo>
                    <a:pt x="2060" y="458"/>
                  </a:lnTo>
                  <a:lnTo>
                    <a:pt x="2145" y="380"/>
                  </a:lnTo>
                  <a:lnTo>
                    <a:pt x="2194" y="338"/>
                  </a:lnTo>
                  <a:lnTo>
                    <a:pt x="2299" y="235"/>
                  </a:lnTo>
                  <a:lnTo>
                    <a:pt x="2344" y="177"/>
                  </a:lnTo>
                  <a:lnTo>
                    <a:pt x="2367" y="138"/>
                  </a:lnTo>
                  <a:lnTo>
                    <a:pt x="2374" y="118"/>
                  </a:lnTo>
                  <a:lnTo>
                    <a:pt x="2422" y="140"/>
                  </a:lnTo>
                  <a:lnTo>
                    <a:pt x="2466" y="163"/>
                  </a:lnTo>
                  <a:lnTo>
                    <a:pt x="2534" y="206"/>
                  </a:lnTo>
                  <a:lnTo>
                    <a:pt x="2661" y="304"/>
                  </a:lnTo>
                  <a:lnTo>
                    <a:pt x="2721" y="354"/>
                  </a:lnTo>
                  <a:lnTo>
                    <a:pt x="2833" y="453"/>
                  </a:lnTo>
                  <a:lnTo>
                    <a:pt x="2944" y="554"/>
                  </a:lnTo>
                  <a:lnTo>
                    <a:pt x="2993" y="603"/>
                  </a:lnTo>
                  <a:lnTo>
                    <a:pt x="3048" y="646"/>
                  </a:lnTo>
                  <a:lnTo>
                    <a:pt x="2937" y="771"/>
                  </a:lnTo>
                  <a:lnTo>
                    <a:pt x="2708" y="1016"/>
                  </a:lnTo>
                  <a:lnTo>
                    <a:pt x="2474" y="1257"/>
                  </a:lnTo>
                  <a:lnTo>
                    <a:pt x="2233" y="1490"/>
                  </a:lnTo>
                  <a:lnTo>
                    <a:pt x="2112" y="1605"/>
                  </a:lnTo>
                  <a:lnTo>
                    <a:pt x="1987" y="1720"/>
                  </a:lnTo>
                  <a:lnTo>
                    <a:pt x="1732" y="1951"/>
                  </a:lnTo>
                  <a:lnTo>
                    <a:pt x="1467" y="2169"/>
                  </a:lnTo>
                  <a:lnTo>
                    <a:pt x="1261" y="2322"/>
                  </a:lnTo>
                  <a:lnTo>
                    <a:pt x="1120" y="2417"/>
                  </a:lnTo>
                  <a:lnTo>
                    <a:pt x="1047" y="2462"/>
                  </a:lnTo>
                  <a:lnTo>
                    <a:pt x="1047" y="2462"/>
                  </a:lnTo>
                  <a:lnTo>
                    <a:pt x="1047" y="2463"/>
                  </a:lnTo>
                  <a:lnTo>
                    <a:pt x="1033" y="2460"/>
                  </a:lnTo>
                  <a:lnTo>
                    <a:pt x="1012" y="2472"/>
                  </a:lnTo>
                  <a:lnTo>
                    <a:pt x="1005" y="2485"/>
                  </a:lnTo>
                  <a:lnTo>
                    <a:pt x="1004" y="2495"/>
                  </a:lnTo>
                  <a:close/>
                  <a:moveTo>
                    <a:pt x="3082" y="1081"/>
                  </a:moveTo>
                  <a:lnTo>
                    <a:pt x="3078" y="1147"/>
                  </a:lnTo>
                  <a:lnTo>
                    <a:pt x="3074" y="1213"/>
                  </a:lnTo>
                  <a:lnTo>
                    <a:pt x="3072" y="1247"/>
                  </a:lnTo>
                  <a:lnTo>
                    <a:pt x="3069" y="1280"/>
                  </a:lnTo>
                  <a:lnTo>
                    <a:pt x="3067" y="1301"/>
                  </a:lnTo>
                  <a:lnTo>
                    <a:pt x="3065" y="1316"/>
                  </a:lnTo>
                  <a:lnTo>
                    <a:pt x="3059" y="1320"/>
                  </a:lnTo>
                  <a:lnTo>
                    <a:pt x="3052" y="1334"/>
                  </a:lnTo>
                  <a:lnTo>
                    <a:pt x="3051" y="1343"/>
                  </a:lnTo>
                  <a:lnTo>
                    <a:pt x="3038" y="1349"/>
                  </a:lnTo>
                  <a:lnTo>
                    <a:pt x="3018" y="1372"/>
                  </a:lnTo>
                  <a:lnTo>
                    <a:pt x="3016" y="1389"/>
                  </a:lnTo>
                  <a:lnTo>
                    <a:pt x="3018" y="1366"/>
                  </a:lnTo>
                  <a:lnTo>
                    <a:pt x="3010" y="1369"/>
                  </a:lnTo>
                  <a:lnTo>
                    <a:pt x="2990" y="1393"/>
                  </a:lnTo>
                  <a:lnTo>
                    <a:pt x="2941" y="1444"/>
                  </a:lnTo>
                  <a:lnTo>
                    <a:pt x="2890" y="1493"/>
                  </a:lnTo>
                  <a:lnTo>
                    <a:pt x="2734" y="1637"/>
                  </a:lnTo>
                  <a:lnTo>
                    <a:pt x="2574" y="1779"/>
                  </a:lnTo>
                  <a:lnTo>
                    <a:pt x="2201" y="2110"/>
                  </a:lnTo>
                  <a:lnTo>
                    <a:pt x="1823" y="2434"/>
                  </a:lnTo>
                  <a:lnTo>
                    <a:pt x="1804" y="2451"/>
                  </a:lnTo>
                  <a:lnTo>
                    <a:pt x="1785" y="2467"/>
                  </a:lnTo>
                  <a:lnTo>
                    <a:pt x="1778" y="2349"/>
                  </a:lnTo>
                  <a:lnTo>
                    <a:pt x="1765" y="2231"/>
                  </a:lnTo>
                  <a:lnTo>
                    <a:pt x="1764" y="2181"/>
                  </a:lnTo>
                  <a:lnTo>
                    <a:pt x="1765" y="2130"/>
                  </a:lnTo>
                  <a:lnTo>
                    <a:pt x="1764" y="2118"/>
                  </a:lnTo>
                  <a:lnTo>
                    <a:pt x="1749" y="2105"/>
                  </a:lnTo>
                  <a:lnTo>
                    <a:pt x="1739" y="2103"/>
                  </a:lnTo>
                  <a:lnTo>
                    <a:pt x="1927" y="1936"/>
                  </a:lnTo>
                  <a:lnTo>
                    <a:pt x="2106" y="1769"/>
                  </a:lnTo>
                  <a:lnTo>
                    <a:pt x="2236" y="1651"/>
                  </a:lnTo>
                  <a:lnTo>
                    <a:pt x="2489" y="1406"/>
                  </a:lnTo>
                  <a:lnTo>
                    <a:pt x="2737" y="1157"/>
                  </a:lnTo>
                  <a:lnTo>
                    <a:pt x="2977" y="901"/>
                  </a:lnTo>
                  <a:lnTo>
                    <a:pt x="3095" y="770"/>
                  </a:lnTo>
                  <a:lnTo>
                    <a:pt x="3093" y="926"/>
                  </a:lnTo>
                  <a:lnTo>
                    <a:pt x="3082" y="10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E419ED31-4820-B36F-A5AE-8BD2D1CDC6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8" y="2746"/>
              <a:ext cx="212" cy="132"/>
            </a:xfrm>
            <a:custGeom>
              <a:avLst/>
              <a:gdLst>
                <a:gd name="T0" fmla="*/ 544 w 635"/>
                <a:gd name="T1" fmla="*/ 0 h 398"/>
                <a:gd name="T2" fmla="*/ 504 w 635"/>
                <a:gd name="T3" fmla="*/ 18 h 398"/>
                <a:gd name="T4" fmla="*/ 496 w 635"/>
                <a:gd name="T5" fmla="*/ 52 h 398"/>
                <a:gd name="T6" fmla="*/ 530 w 635"/>
                <a:gd name="T7" fmla="*/ 177 h 398"/>
                <a:gd name="T8" fmla="*/ 515 w 635"/>
                <a:gd name="T9" fmla="*/ 226 h 398"/>
                <a:gd name="T10" fmla="*/ 478 w 635"/>
                <a:gd name="T11" fmla="*/ 262 h 398"/>
                <a:gd name="T12" fmla="*/ 403 w 635"/>
                <a:gd name="T13" fmla="*/ 291 h 398"/>
                <a:gd name="T14" fmla="*/ 352 w 635"/>
                <a:gd name="T15" fmla="*/ 272 h 398"/>
                <a:gd name="T16" fmla="*/ 332 w 635"/>
                <a:gd name="T17" fmla="*/ 226 h 398"/>
                <a:gd name="T18" fmla="*/ 331 w 635"/>
                <a:gd name="T19" fmla="*/ 198 h 398"/>
                <a:gd name="T20" fmla="*/ 303 w 635"/>
                <a:gd name="T21" fmla="*/ 164 h 398"/>
                <a:gd name="T22" fmla="*/ 246 w 635"/>
                <a:gd name="T23" fmla="*/ 180 h 398"/>
                <a:gd name="T24" fmla="*/ 236 w 635"/>
                <a:gd name="T25" fmla="*/ 209 h 398"/>
                <a:gd name="T26" fmla="*/ 220 w 635"/>
                <a:gd name="T27" fmla="*/ 268 h 398"/>
                <a:gd name="T28" fmla="*/ 160 w 635"/>
                <a:gd name="T29" fmla="*/ 310 h 398"/>
                <a:gd name="T30" fmla="*/ 122 w 635"/>
                <a:gd name="T31" fmla="*/ 304 h 398"/>
                <a:gd name="T32" fmla="*/ 83 w 635"/>
                <a:gd name="T33" fmla="*/ 270 h 398"/>
                <a:gd name="T34" fmla="*/ 83 w 635"/>
                <a:gd name="T35" fmla="*/ 182 h 398"/>
                <a:gd name="T36" fmla="*/ 90 w 635"/>
                <a:gd name="T37" fmla="*/ 149 h 398"/>
                <a:gd name="T38" fmla="*/ 62 w 635"/>
                <a:gd name="T39" fmla="*/ 126 h 398"/>
                <a:gd name="T40" fmla="*/ 34 w 635"/>
                <a:gd name="T41" fmla="*/ 139 h 398"/>
                <a:gd name="T42" fmla="*/ 7 w 635"/>
                <a:gd name="T43" fmla="*/ 193 h 398"/>
                <a:gd name="T44" fmla="*/ 3 w 635"/>
                <a:gd name="T45" fmla="*/ 268 h 398"/>
                <a:gd name="T46" fmla="*/ 31 w 635"/>
                <a:gd name="T47" fmla="*/ 336 h 398"/>
                <a:gd name="T48" fmla="*/ 93 w 635"/>
                <a:gd name="T49" fmla="*/ 383 h 398"/>
                <a:gd name="T50" fmla="*/ 139 w 635"/>
                <a:gd name="T51" fmla="*/ 398 h 398"/>
                <a:gd name="T52" fmla="*/ 229 w 635"/>
                <a:gd name="T53" fmla="*/ 383 h 398"/>
                <a:gd name="T54" fmla="*/ 279 w 635"/>
                <a:gd name="T55" fmla="*/ 339 h 398"/>
                <a:gd name="T56" fmla="*/ 350 w 635"/>
                <a:gd name="T57" fmla="*/ 379 h 398"/>
                <a:gd name="T58" fmla="*/ 470 w 635"/>
                <a:gd name="T59" fmla="*/ 375 h 398"/>
                <a:gd name="T60" fmla="*/ 527 w 635"/>
                <a:gd name="T61" fmla="*/ 350 h 398"/>
                <a:gd name="T62" fmla="*/ 600 w 635"/>
                <a:gd name="T63" fmla="*/ 271 h 398"/>
                <a:gd name="T64" fmla="*/ 635 w 635"/>
                <a:gd name="T65" fmla="*/ 166 h 398"/>
                <a:gd name="T66" fmla="*/ 614 w 635"/>
                <a:gd name="T67" fmla="*/ 64 h 398"/>
                <a:gd name="T68" fmla="*/ 555 w 635"/>
                <a:gd name="T69" fmla="*/ 6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5" h="398">
                  <a:moveTo>
                    <a:pt x="555" y="6"/>
                  </a:moveTo>
                  <a:lnTo>
                    <a:pt x="544" y="0"/>
                  </a:lnTo>
                  <a:lnTo>
                    <a:pt x="521" y="3"/>
                  </a:lnTo>
                  <a:lnTo>
                    <a:pt x="504" y="18"/>
                  </a:lnTo>
                  <a:lnTo>
                    <a:pt x="495" y="39"/>
                  </a:lnTo>
                  <a:lnTo>
                    <a:pt x="496" y="52"/>
                  </a:lnTo>
                  <a:lnTo>
                    <a:pt x="514" y="113"/>
                  </a:lnTo>
                  <a:lnTo>
                    <a:pt x="530" y="177"/>
                  </a:lnTo>
                  <a:lnTo>
                    <a:pt x="527" y="202"/>
                  </a:lnTo>
                  <a:lnTo>
                    <a:pt x="515" y="226"/>
                  </a:lnTo>
                  <a:lnTo>
                    <a:pt x="494" y="251"/>
                  </a:lnTo>
                  <a:lnTo>
                    <a:pt x="478" y="262"/>
                  </a:lnTo>
                  <a:lnTo>
                    <a:pt x="453" y="278"/>
                  </a:lnTo>
                  <a:lnTo>
                    <a:pt x="403" y="291"/>
                  </a:lnTo>
                  <a:lnTo>
                    <a:pt x="370" y="284"/>
                  </a:lnTo>
                  <a:lnTo>
                    <a:pt x="352" y="272"/>
                  </a:lnTo>
                  <a:lnTo>
                    <a:pt x="339" y="252"/>
                  </a:lnTo>
                  <a:lnTo>
                    <a:pt x="332" y="226"/>
                  </a:lnTo>
                  <a:lnTo>
                    <a:pt x="332" y="209"/>
                  </a:lnTo>
                  <a:lnTo>
                    <a:pt x="331" y="198"/>
                  </a:lnTo>
                  <a:lnTo>
                    <a:pt x="324" y="180"/>
                  </a:lnTo>
                  <a:lnTo>
                    <a:pt x="303" y="164"/>
                  </a:lnTo>
                  <a:lnTo>
                    <a:pt x="268" y="164"/>
                  </a:lnTo>
                  <a:lnTo>
                    <a:pt x="246" y="180"/>
                  </a:lnTo>
                  <a:lnTo>
                    <a:pt x="237" y="198"/>
                  </a:lnTo>
                  <a:lnTo>
                    <a:pt x="236" y="209"/>
                  </a:lnTo>
                  <a:lnTo>
                    <a:pt x="233" y="231"/>
                  </a:lnTo>
                  <a:lnTo>
                    <a:pt x="220" y="268"/>
                  </a:lnTo>
                  <a:lnTo>
                    <a:pt x="196" y="297"/>
                  </a:lnTo>
                  <a:lnTo>
                    <a:pt x="160" y="310"/>
                  </a:lnTo>
                  <a:lnTo>
                    <a:pt x="137" y="307"/>
                  </a:lnTo>
                  <a:lnTo>
                    <a:pt x="122" y="304"/>
                  </a:lnTo>
                  <a:lnTo>
                    <a:pt x="102" y="294"/>
                  </a:lnTo>
                  <a:lnTo>
                    <a:pt x="83" y="270"/>
                  </a:lnTo>
                  <a:lnTo>
                    <a:pt x="76" y="228"/>
                  </a:lnTo>
                  <a:lnTo>
                    <a:pt x="83" y="182"/>
                  </a:lnTo>
                  <a:lnTo>
                    <a:pt x="88" y="162"/>
                  </a:lnTo>
                  <a:lnTo>
                    <a:pt x="90" y="149"/>
                  </a:lnTo>
                  <a:lnTo>
                    <a:pt x="80" y="131"/>
                  </a:lnTo>
                  <a:lnTo>
                    <a:pt x="62" y="126"/>
                  </a:lnTo>
                  <a:lnTo>
                    <a:pt x="43" y="130"/>
                  </a:lnTo>
                  <a:lnTo>
                    <a:pt x="34" y="139"/>
                  </a:lnTo>
                  <a:lnTo>
                    <a:pt x="23" y="157"/>
                  </a:lnTo>
                  <a:lnTo>
                    <a:pt x="7" y="193"/>
                  </a:lnTo>
                  <a:lnTo>
                    <a:pt x="0" y="232"/>
                  </a:lnTo>
                  <a:lnTo>
                    <a:pt x="3" y="268"/>
                  </a:lnTo>
                  <a:lnTo>
                    <a:pt x="13" y="304"/>
                  </a:lnTo>
                  <a:lnTo>
                    <a:pt x="31" y="336"/>
                  </a:lnTo>
                  <a:lnTo>
                    <a:pt x="59" y="362"/>
                  </a:lnTo>
                  <a:lnTo>
                    <a:pt x="93" y="383"/>
                  </a:lnTo>
                  <a:lnTo>
                    <a:pt x="113" y="390"/>
                  </a:lnTo>
                  <a:lnTo>
                    <a:pt x="139" y="398"/>
                  </a:lnTo>
                  <a:lnTo>
                    <a:pt x="187" y="398"/>
                  </a:lnTo>
                  <a:lnTo>
                    <a:pt x="229" y="383"/>
                  </a:lnTo>
                  <a:lnTo>
                    <a:pt x="265" y="356"/>
                  </a:lnTo>
                  <a:lnTo>
                    <a:pt x="279" y="339"/>
                  </a:lnTo>
                  <a:lnTo>
                    <a:pt x="299" y="356"/>
                  </a:lnTo>
                  <a:lnTo>
                    <a:pt x="350" y="379"/>
                  </a:lnTo>
                  <a:lnTo>
                    <a:pt x="409" y="386"/>
                  </a:lnTo>
                  <a:lnTo>
                    <a:pt x="470" y="375"/>
                  </a:lnTo>
                  <a:lnTo>
                    <a:pt x="502" y="362"/>
                  </a:lnTo>
                  <a:lnTo>
                    <a:pt x="527" y="350"/>
                  </a:lnTo>
                  <a:lnTo>
                    <a:pt x="567" y="316"/>
                  </a:lnTo>
                  <a:lnTo>
                    <a:pt x="600" y="271"/>
                  </a:lnTo>
                  <a:lnTo>
                    <a:pt x="623" y="221"/>
                  </a:lnTo>
                  <a:lnTo>
                    <a:pt x="635" y="166"/>
                  </a:lnTo>
                  <a:lnTo>
                    <a:pt x="632" y="113"/>
                  </a:lnTo>
                  <a:lnTo>
                    <a:pt x="614" y="64"/>
                  </a:lnTo>
                  <a:lnTo>
                    <a:pt x="581" y="23"/>
                  </a:lnTo>
                  <a:lnTo>
                    <a:pt x="55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A090C5E5-0356-0373-E219-A1F50294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" y="2515"/>
              <a:ext cx="176" cy="179"/>
            </a:xfrm>
            <a:custGeom>
              <a:avLst/>
              <a:gdLst>
                <a:gd name="T0" fmla="*/ 301 w 528"/>
                <a:gd name="T1" fmla="*/ 1 h 538"/>
                <a:gd name="T2" fmla="*/ 268 w 528"/>
                <a:gd name="T3" fmla="*/ 27 h 538"/>
                <a:gd name="T4" fmla="*/ 273 w 528"/>
                <a:gd name="T5" fmla="*/ 82 h 538"/>
                <a:gd name="T6" fmla="*/ 298 w 528"/>
                <a:gd name="T7" fmla="*/ 95 h 538"/>
                <a:gd name="T8" fmla="*/ 373 w 528"/>
                <a:gd name="T9" fmla="*/ 112 h 538"/>
                <a:gd name="T10" fmla="*/ 419 w 528"/>
                <a:gd name="T11" fmla="*/ 145 h 538"/>
                <a:gd name="T12" fmla="*/ 423 w 528"/>
                <a:gd name="T13" fmla="*/ 191 h 538"/>
                <a:gd name="T14" fmla="*/ 409 w 528"/>
                <a:gd name="T15" fmla="*/ 220 h 538"/>
                <a:gd name="T16" fmla="*/ 357 w 528"/>
                <a:gd name="T17" fmla="*/ 265 h 538"/>
                <a:gd name="T18" fmla="*/ 245 w 528"/>
                <a:gd name="T19" fmla="*/ 269 h 538"/>
                <a:gd name="T20" fmla="*/ 207 w 528"/>
                <a:gd name="T21" fmla="*/ 256 h 538"/>
                <a:gd name="T22" fmla="*/ 188 w 528"/>
                <a:gd name="T23" fmla="*/ 250 h 538"/>
                <a:gd name="T24" fmla="*/ 150 w 528"/>
                <a:gd name="T25" fmla="*/ 268 h 538"/>
                <a:gd name="T26" fmla="*/ 141 w 528"/>
                <a:gd name="T27" fmla="*/ 324 h 538"/>
                <a:gd name="T28" fmla="*/ 161 w 528"/>
                <a:gd name="T29" fmla="*/ 341 h 538"/>
                <a:gd name="T30" fmla="*/ 173 w 528"/>
                <a:gd name="T31" fmla="*/ 347 h 538"/>
                <a:gd name="T32" fmla="*/ 178 w 528"/>
                <a:gd name="T33" fmla="*/ 348 h 538"/>
                <a:gd name="T34" fmla="*/ 184 w 528"/>
                <a:gd name="T35" fmla="*/ 351 h 538"/>
                <a:gd name="T36" fmla="*/ 220 w 528"/>
                <a:gd name="T37" fmla="*/ 367 h 538"/>
                <a:gd name="T38" fmla="*/ 243 w 528"/>
                <a:gd name="T39" fmla="*/ 399 h 538"/>
                <a:gd name="T40" fmla="*/ 180 w 528"/>
                <a:gd name="T41" fmla="*/ 443 h 538"/>
                <a:gd name="T42" fmla="*/ 131 w 528"/>
                <a:gd name="T43" fmla="*/ 456 h 538"/>
                <a:gd name="T44" fmla="*/ 62 w 528"/>
                <a:gd name="T45" fmla="*/ 456 h 538"/>
                <a:gd name="T46" fmla="*/ 50 w 528"/>
                <a:gd name="T47" fmla="*/ 443 h 538"/>
                <a:gd name="T48" fmla="*/ 10 w 528"/>
                <a:gd name="T49" fmla="*/ 446 h 538"/>
                <a:gd name="T50" fmla="*/ 3 w 528"/>
                <a:gd name="T51" fmla="*/ 475 h 538"/>
                <a:gd name="T52" fmla="*/ 45 w 528"/>
                <a:gd name="T53" fmla="*/ 525 h 538"/>
                <a:gd name="T54" fmla="*/ 134 w 528"/>
                <a:gd name="T55" fmla="*/ 538 h 538"/>
                <a:gd name="T56" fmla="*/ 190 w 528"/>
                <a:gd name="T57" fmla="*/ 528 h 538"/>
                <a:gd name="T58" fmla="*/ 302 w 528"/>
                <a:gd name="T59" fmla="*/ 465 h 538"/>
                <a:gd name="T60" fmla="*/ 355 w 528"/>
                <a:gd name="T61" fmla="*/ 383 h 538"/>
                <a:gd name="T62" fmla="*/ 357 w 528"/>
                <a:gd name="T63" fmla="*/ 366 h 538"/>
                <a:gd name="T64" fmla="*/ 425 w 528"/>
                <a:gd name="T65" fmla="*/ 341 h 538"/>
                <a:gd name="T66" fmla="*/ 497 w 528"/>
                <a:gd name="T67" fmla="*/ 271 h 538"/>
                <a:gd name="T68" fmla="*/ 520 w 528"/>
                <a:gd name="T69" fmla="*/ 220 h 538"/>
                <a:gd name="T70" fmla="*/ 520 w 528"/>
                <a:gd name="T71" fmla="*/ 127 h 538"/>
                <a:gd name="T72" fmla="*/ 469 w 528"/>
                <a:gd name="T73" fmla="*/ 53 h 538"/>
                <a:gd name="T74" fmla="*/ 384 w 528"/>
                <a:gd name="T75" fmla="*/ 9 h 538"/>
                <a:gd name="T76" fmla="*/ 311 w 528"/>
                <a:gd name="T77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8" h="538">
                  <a:moveTo>
                    <a:pt x="311" y="0"/>
                  </a:moveTo>
                  <a:lnTo>
                    <a:pt x="301" y="1"/>
                  </a:lnTo>
                  <a:lnTo>
                    <a:pt x="285" y="9"/>
                  </a:lnTo>
                  <a:lnTo>
                    <a:pt x="268" y="27"/>
                  </a:lnTo>
                  <a:lnTo>
                    <a:pt x="263" y="60"/>
                  </a:lnTo>
                  <a:lnTo>
                    <a:pt x="273" y="82"/>
                  </a:lnTo>
                  <a:lnTo>
                    <a:pt x="288" y="92"/>
                  </a:lnTo>
                  <a:lnTo>
                    <a:pt x="298" y="95"/>
                  </a:lnTo>
                  <a:lnTo>
                    <a:pt x="321" y="99"/>
                  </a:lnTo>
                  <a:lnTo>
                    <a:pt x="373" y="112"/>
                  </a:lnTo>
                  <a:lnTo>
                    <a:pt x="404" y="129"/>
                  </a:lnTo>
                  <a:lnTo>
                    <a:pt x="419" y="145"/>
                  </a:lnTo>
                  <a:lnTo>
                    <a:pt x="426" y="165"/>
                  </a:lnTo>
                  <a:lnTo>
                    <a:pt x="423" y="191"/>
                  </a:lnTo>
                  <a:lnTo>
                    <a:pt x="416" y="206"/>
                  </a:lnTo>
                  <a:lnTo>
                    <a:pt x="409" y="220"/>
                  </a:lnTo>
                  <a:lnTo>
                    <a:pt x="391" y="242"/>
                  </a:lnTo>
                  <a:lnTo>
                    <a:pt x="357" y="265"/>
                  </a:lnTo>
                  <a:lnTo>
                    <a:pt x="302" y="276"/>
                  </a:lnTo>
                  <a:lnTo>
                    <a:pt x="245" y="269"/>
                  </a:lnTo>
                  <a:lnTo>
                    <a:pt x="217" y="260"/>
                  </a:lnTo>
                  <a:lnTo>
                    <a:pt x="207" y="256"/>
                  </a:lnTo>
                  <a:lnTo>
                    <a:pt x="199" y="253"/>
                  </a:lnTo>
                  <a:lnTo>
                    <a:pt x="188" y="250"/>
                  </a:lnTo>
                  <a:lnTo>
                    <a:pt x="171" y="253"/>
                  </a:lnTo>
                  <a:lnTo>
                    <a:pt x="150" y="268"/>
                  </a:lnTo>
                  <a:lnTo>
                    <a:pt x="135" y="299"/>
                  </a:lnTo>
                  <a:lnTo>
                    <a:pt x="141" y="324"/>
                  </a:lnTo>
                  <a:lnTo>
                    <a:pt x="151" y="337"/>
                  </a:lnTo>
                  <a:lnTo>
                    <a:pt x="161" y="341"/>
                  </a:lnTo>
                  <a:lnTo>
                    <a:pt x="167" y="344"/>
                  </a:lnTo>
                  <a:lnTo>
                    <a:pt x="173" y="347"/>
                  </a:lnTo>
                  <a:lnTo>
                    <a:pt x="173" y="347"/>
                  </a:lnTo>
                  <a:lnTo>
                    <a:pt x="178" y="348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220" y="367"/>
                  </a:lnTo>
                  <a:lnTo>
                    <a:pt x="252" y="386"/>
                  </a:lnTo>
                  <a:lnTo>
                    <a:pt x="243" y="399"/>
                  </a:lnTo>
                  <a:lnTo>
                    <a:pt x="220" y="420"/>
                  </a:lnTo>
                  <a:lnTo>
                    <a:pt x="180" y="443"/>
                  </a:lnTo>
                  <a:lnTo>
                    <a:pt x="150" y="452"/>
                  </a:lnTo>
                  <a:lnTo>
                    <a:pt x="131" y="456"/>
                  </a:lnTo>
                  <a:lnTo>
                    <a:pt x="85" y="459"/>
                  </a:lnTo>
                  <a:lnTo>
                    <a:pt x="62" y="456"/>
                  </a:lnTo>
                  <a:lnTo>
                    <a:pt x="57" y="453"/>
                  </a:lnTo>
                  <a:lnTo>
                    <a:pt x="50" y="443"/>
                  </a:lnTo>
                  <a:lnTo>
                    <a:pt x="30" y="438"/>
                  </a:lnTo>
                  <a:lnTo>
                    <a:pt x="10" y="446"/>
                  </a:lnTo>
                  <a:lnTo>
                    <a:pt x="0" y="463"/>
                  </a:lnTo>
                  <a:lnTo>
                    <a:pt x="3" y="475"/>
                  </a:lnTo>
                  <a:lnTo>
                    <a:pt x="13" y="498"/>
                  </a:lnTo>
                  <a:lnTo>
                    <a:pt x="45" y="525"/>
                  </a:lnTo>
                  <a:lnTo>
                    <a:pt x="88" y="537"/>
                  </a:lnTo>
                  <a:lnTo>
                    <a:pt x="134" y="538"/>
                  </a:lnTo>
                  <a:lnTo>
                    <a:pt x="155" y="534"/>
                  </a:lnTo>
                  <a:lnTo>
                    <a:pt x="190" y="528"/>
                  </a:lnTo>
                  <a:lnTo>
                    <a:pt x="250" y="504"/>
                  </a:lnTo>
                  <a:lnTo>
                    <a:pt x="302" y="465"/>
                  </a:lnTo>
                  <a:lnTo>
                    <a:pt x="341" y="414"/>
                  </a:lnTo>
                  <a:lnTo>
                    <a:pt x="355" y="383"/>
                  </a:lnTo>
                  <a:lnTo>
                    <a:pt x="358" y="374"/>
                  </a:lnTo>
                  <a:lnTo>
                    <a:pt x="357" y="366"/>
                  </a:lnTo>
                  <a:lnTo>
                    <a:pt x="381" y="360"/>
                  </a:lnTo>
                  <a:lnTo>
                    <a:pt x="425" y="341"/>
                  </a:lnTo>
                  <a:lnTo>
                    <a:pt x="463" y="311"/>
                  </a:lnTo>
                  <a:lnTo>
                    <a:pt x="497" y="271"/>
                  </a:lnTo>
                  <a:lnTo>
                    <a:pt x="509" y="246"/>
                  </a:lnTo>
                  <a:lnTo>
                    <a:pt x="520" y="220"/>
                  </a:lnTo>
                  <a:lnTo>
                    <a:pt x="528" y="171"/>
                  </a:lnTo>
                  <a:lnTo>
                    <a:pt x="520" y="127"/>
                  </a:lnTo>
                  <a:lnTo>
                    <a:pt x="499" y="86"/>
                  </a:lnTo>
                  <a:lnTo>
                    <a:pt x="469" y="53"/>
                  </a:lnTo>
                  <a:lnTo>
                    <a:pt x="430" y="26"/>
                  </a:lnTo>
                  <a:lnTo>
                    <a:pt x="384" y="9"/>
                  </a:lnTo>
                  <a:lnTo>
                    <a:pt x="337" y="0"/>
                  </a:lnTo>
                  <a:lnTo>
                    <a:pt x="3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1797C566-F016-02F4-314C-E4CBA37033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" y="2702"/>
              <a:ext cx="205" cy="210"/>
            </a:xfrm>
            <a:custGeom>
              <a:avLst/>
              <a:gdLst>
                <a:gd name="T0" fmla="*/ 388 w 613"/>
                <a:gd name="T1" fmla="*/ 3 h 630"/>
                <a:gd name="T2" fmla="*/ 357 w 613"/>
                <a:gd name="T3" fmla="*/ 52 h 630"/>
                <a:gd name="T4" fmla="*/ 381 w 613"/>
                <a:gd name="T5" fmla="*/ 89 h 630"/>
                <a:gd name="T6" fmla="*/ 466 w 613"/>
                <a:gd name="T7" fmla="*/ 128 h 630"/>
                <a:gd name="T8" fmla="*/ 511 w 613"/>
                <a:gd name="T9" fmla="*/ 174 h 630"/>
                <a:gd name="T10" fmla="*/ 506 w 613"/>
                <a:gd name="T11" fmla="*/ 230 h 630"/>
                <a:gd name="T12" fmla="*/ 486 w 613"/>
                <a:gd name="T13" fmla="*/ 265 h 630"/>
                <a:gd name="T14" fmla="*/ 431 w 613"/>
                <a:gd name="T15" fmla="*/ 307 h 630"/>
                <a:gd name="T16" fmla="*/ 349 w 613"/>
                <a:gd name="T17" fmla="*/ 312 h 630"/>
                <a:gd name="T18" fmla="*/ 257 w 613"/>
                <a:gd name="T19" fmla="*/ 265 h 630"/>
                <a:gd name="T20" fmla="*/ 253 w 613"/>
                <a:gd name="T21" fmla="*/ 260 h 630"/>
                <a:gd name="T22" fmla="*/ 239 w 613"/>
                <a:gd name="T23" fmla="*/ 252 h 630"/>
                <a:gd name="T24" fmla="*/ 198 w 613"/>
                <a:gd name="T25" fmla="*/ 256 h 630"/>
                <a:gd name="T26" fmla="*/ 175 w 613"/>
                <a:gd name="T27" fmla="*/ 311 h 630"/>
                <a:gd name="T28" fmla="*/ 188 w 613"/>
                <a:gd name="T29" fmla="*/ 334 h 630"/>
                <a:gd name="T30" fmla="*/ 214 w 613"/>
                <a:gd name="T31" fmla="*/ 354 h 630"/>
                <a:gd name="T32" fmla="*/ 256 w 613"/>
                <a:gd name="T33" fmla="*/ 422 h 630"/>
                <a:gd name="T34" fmla="*/ 224 w 613"/>
                <a:gd name="T35" fmla="*/ 512 h 630"/>
                <a:gd name="T36" fmla="*/ 180 w 613"/>
                <a:gd name="T37" fmla="*/ 543 h 630"/>
                <a:gd name="T38" fmla="*/ 119 w 613"/>
                <a:gd name="T39" fmla="*/ 547 h 630"/>
                <a:gd name="T40" fmla="*/ 72 w 613"/>
                <a:gd name="T41" fmla="*/ 495 h 630"/>
                <a:gd name="T42" fmla="*/ 51 w 613"/>
                <a:gd name="T43" fmla="*/ 397 h 630"/>
                <a:gd name="T44" fmla="*/ 37 w 613"/>
                <a:gd name="T45" fmla="*/ 374 h 630"/>
                <a:gd name="T46" fmla="*/ 5 w 613"/>
                <a:gd name="T47" fmla="*/ 387 h 630"/>
                <a:gd name="T48" fmla="*/ 0 w 613"/>
                <a:gd name="T49" fmla="*/ 425 h 630"/>
                <a:gd name="T50" fmla="*/ 13 w 613"/>
                <a:gd name="T51" fmla="*/ 540 h 630"/>
                <a:gd name="T52" fmla="*/ 66 w 613"/>
                <a:gd name="T53" fmla="*/ 607 h 630"/>
                <a:gd name="T54" fmla="*/ 131 w 613"/>
                <a:gd name="T55" fmla="*/ 630 h 630"/>
                <a:gd name="T56" fmla="*/ 220 w 613"/>
                <a:gd name="T57" fmla="*/ 615 h 630"/>
                <a:gd name="T58" fmla="*/ 263 w 613"/>
                <a:gd name="T59" fmla="*/ 594 h 630"/>
                <a:gd name="T60" fmla="*/ 329 w 613"/>
                <a:gd name="T61" fmla="*/ 522 h 630"/>
                <a:gd name="T62" fmla="*/ 352 w 613"/>
                <a:gd name="T63" fmla="*/ 452 h 630"/>
                <a:gd name="T64" fmla="*/ 352 w 613"/>
                <a:gd name="T65" fmla="*/ 410 h 630"/>
                <a:gd name="T66" fmla="*/ 446 w 613"/>
                <a:gd name="T67" fmla="*/ 404 h 630"/>
                <a:gd name="T68" fmla="*/ 555 w 613"/>
                <a:gd name="T69" fmla="*/ 338 h 630"/>
                <a:gd name="T70" fmla="*/ 594 w 613"/>
                <a:gd name="T71" fmla="*/ 283 h 630"/>
                <a:gd name="T72" fmla="*/ 613 w 613"/>
                <a:gd name="T73" fmla="*/ 177 h 630"/>
                <a:gd name="T74" fmla="*/ 574 w 613"/>
                <a:gd name="T75" fmla="*/ 82 h 630"/>
                <a:gd name="T76" fmla="*/ 489 w 613"/>
                <a:gd name="T77" fmla="*/ 17 h 630"/>
                <a:gd name="T78" fmla="*/ 404 w 613"/>
                <a:gd name="T79" fmla="*/ 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3" h="630">
                  <a:moveTo>
                    <a:pt x="404" y="0"/>
                  </a:moveTo>
                  <a:lnTo>
                    <a:pt x="388" y="3"/>
                  </a:lnTo>
                  <a:lnTo>
                    <a:pt x="365" y="21"/>
                  </a:lnTo>
                  <a:lnTo>
                    <a:pt x="357" y="52"/>
                  </a:lnTo>
                  <a:lnTo>
                    <a:pt x="367" y="79"/>
                  </a:lnTo>
                  <a:lnTo>
                    <a:pt x="381" y="89"/>
                  </a:lnTo>
                  <a:lnTo>
                    <a:pt x="410" y="101"/>
                  </a:lnTo>
                  <a:lnTo>
                    <a:pt x="466" y="128"/>
                  </a:lnTo>
                  <a:lnTo>
                    <a:pt x="498" y="152"/>
                  </a:lnTo>
                  <a:lnTo>
                    <a:pt x="511" y="174"/>
                  </a:lnTo>
                  <a:lnTo>
                    <a:pt x="515" y="200"/>
                  </a:lnTo>
                  <a:lnTo>
                    <a:pt x="506" y="230"/>
                  </a:lnTo>
                  <a:lnTo>
                    <a:pt x="498" y="249"/>
                  </a:lnTo>
                  <a:lnTo>
                    <a:pt x="486" y="265"/>
                  </a:lnTo>
                  <a:lnTo>
                    <a:pt x="462" y="291"/>
                  </a:lnTo>
                  <a:lnTo>
                    <a:pt x="431" y="307"/>
                  </a:lnTo>
                  <a:lnTo>
                    <a:pt x="400" y="314"/>
                  </a:lnTo>
                  <a:lnTo>
                    <a:pt x="349" y="312"/>
                  </a:lnTo>
                  <a:lnTo>
                    <a:pt x="285" y="286"/>
                  </a:lnTo>
                  <a:lnTo>
                    <a:pt x="257" y="265"/>
                  </a:lnTo>
                  <a:lnTo>
                    <a:pt x="257" y="265"/>
                  </a:lnTo>
                  <a:lnTo>
                    <a:pt x="253" y="260"/>
                  </a:lnTo>
                  <a:lnTo>
                    <a:pt x="247" y="258"/>
                  </a:lnTo>
                  <a:lnTo>
                    <a:pt x="239" y="252"/>
                  </a:lnTo>
                  <a:lnTo>
                    <a:pt x="223" y="249"/>
                  </a:lnTo>
                  <a:lnTo>
                    <a:pt x="198" y="256"/>
                  </a:lnTo>
                  <a:lnTo>
                    <a:pt x="177" y="285"/>
                  </a:lnTo>
                  <a:lnTo>
                    <a:pt x="175" y="311"/>
                  </a:lnTo>
                  <a:lnTo>
                    <a:pt x="181" y="327"/>
                  </a:lnTo>
                  <a:lnTo>
                    <a:pt x="188" y="334"/>
                  </a:lnTo>
                  <a:lnTo>
                    <a:pt x="201" y="344"/>
                  </a:lnTo>
                  <a:lnTo>
                    <a:pt x="214" y="354"/>
                  </a:lnTo>
                  <a:lnTo>
                    <a:pt x="234" y="376"/>
                  </a:lnTo>
                  <a:lnTo>
                    <a:pt x="256" y="422"/>
                  </a:lnTo>
                  <a:lnTo>
                    <a:pt x="253" y="469"/>
                  </a:lnTo>
                  <a:lnTo>
                    <a:pt x="224" y="512"/>
                  </a:lnTo>
                  <a:lnTo>
                    <a:pt x="198" y="531"/>
                  </a:lnTo>
                  <a:lnTo>
                    <a:pt x="180" y="543"/>
                  </a:lnTo>
                  <a:lnTo>
                    <a:pt x="146" y="551"/>
                  </a:lnTo>
                  <a:lnTo>
                    <a:pt x="119" y="547"/>
                  </a:lnTo>
                  <a:lnTo>
                    <a:pt x="96" y="533"/>
                  </a:lnTo>
                  <a:lnTo>
                    <a:pt x="72" y="495"/>
                  </a:lnTo>
                  <a:lnTo>
                    <a:pt x="54" y="430"/>
                  </a:lnTo>
                  <a:lnTo>
                    <a:pt x="51" y="397"/>
                  </a:lnTo>
                  <a:lnTo>
                    <a:pt x="50" y="386"/>
                  </a:lnTo>
                  <a:lnTo>
                    <a:pt x="37" y="374"/>
                  </a:lnTo>
                  <a:lnTo>
                    <a:pt x="20" y="374"/>
                  </a:lnTo>
                  <a:lnTo>
                    <a:pt x="5" y="387"/>
                  </a:lnTo>
                  <a:lnTo>
                    <a:pt x="2" y="397"/>
                  </a:lnTo>
                  <a:lnTo>
                    <a:pt x="0" y="425"/>
                  </a:lnTo>
                  <a:lnTo>
                    <a:pt x="1" y="484"/>
                  </a:lnTo>
                  <a:lnTo>
                    <a:pt x="13" y="540"/>
                  </a:lnTo>
                  <a:lnTo>
                    <a:pt x="43" y="589"/>
                  </a:lnTo>
                  <a:lnTo>
                    <a:pt x="66" y="607"/>
                  </a:lnTo>
                  <a:lnTo>
                    <a:pt x="87" y="619"/>
                  </a:lnTo>
                  <a:lnTo>
                    <a:pt x="131" y="630"/>
                  </a:lnTo>
                  <a:lnTo>
                    <a:pt x="175" y="628"/>
                  </a:lnTo>
                  <a:lnTo>
                    <a:pt x="220" y="615"/>
                  </a:lnTo>
                  <a:lnTo>
                    <a:pt x="241" y="606"/>
                  </a:lnTo>
                  <a:lnTo>
                    <a:pt x="263" y="594"/>
                  </a:lnTo>
                  <a:lnTo>
                    <a:pt x="300" y="561"/>
                  </a:lnTo>
                  <a:lnTo>
                    <a:pt x="329" y="522"/>
                  </a:lnTo>
                  <a:lnTo>
                    <a:pt x="348" y="476"/>
                  </a:lnTo>
                  <a:lnTo>
                    <a:pt x="352" y="452"/>
                  </a:lnTo>
                  <a:lnTo>
                    <a:pt x="355" y="430"/>
                  </a:lnTo>
                  <a:lnTo>
                    <a:pt x="352" y="410"/>
                  </a:lnTo>
                  <a:lnTo>
                    <a:pt x="384" y="413"/>
                  </a:lnTo>
                  <a:lnTo>
                    <a:pt x="446" y="404"/>
                  </a:lnTo>
                  <a:lnTo>
                    <a:pt x="505" y="380"/>
                  </a:lnTo>
                  <a:lnTo>
                    <a:pt x="555" y="338"/>
                  </a:lnTo>
                  <a:lnTo>
                    <a:pt x="577" y="309"/>
                  </a:lnTo>
                  <a:lnTo>
                    <a:pt x="594" y="283"/>
                  </a:lnTo>
                  <a:lnTo>
                    <a:pt x="611" y="230"/>
                  </a:lnTo>
                  <a:lnTo>
                    <a:pt x="613" y="177"/>
                  </a:lnTo>
                  <a:lnTo>
                    <a:pt x="600" y="127"/>
                  </a:lnTo>
                  <a:lnTo>
                    <a:pt x="574" y="82"/>
                  </a:lnTo>
                  <a:lnTo>
                    <a:pt x="537" y="44"/>
                  </a:lnTo>
                  <a:lnTo>
                    <a:pt x="489" y="17"/>
                  </a:lnTo>
                  <a:lnTo>
                    <a:pt x="434" y="1"/>
                  </a:lnTo>
                  <a:lnTo>
                    <a:pt x="4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5" name="자유형 32">
            <a:extLst>
              <a:ext uri="{FF2B5EF4-FFF2-40B4-BE49-F238E27FC236}">
                <a16:creationId xmlns:a16="http://schemas.microsoft.com/office/drawing/2014/main" id="{148EBD47-F48E-41CF-8DD0-557C801AF5DD}"/>
              </a:ext>
            </a:extLst>
          </p:cNvPr>
          <p:cNvSpPr>
            <a:spLocks/>
          </p:cNvSpPr>
          <p:nvPr/>
        </p:nvSpPr>
        <p:spPr bwMode="auto">
          <a:xfrm>
            <a:off x="7103551" y="2090420"/>
            <a:ext cx="205826" cy="205826"/>
          </a:xfrm>
          <a:custGeom>
            <a:avLst/>
            <a:gdLst>
              <a:gd name="connsiteX0" fmla="*/ 4509870 w 6502401"/>
              <a:gd name="connsiteY0" fmla="*/ 1250950 h 6502400"/>
              <a:gd name="connsiteX1" fmla="*/ 3460751 w 6502401"/>
              <a:gd name="connsiteY1" fmla="*/ 2299449 h 6502400"/>
              <a:gd name="connsiteX2" fmla="*/ 4204979 w 6502401"/>
              <a:gd name="connsiteY2" fmla="*/ 3043238 h 6502400"/>
              <a:gd name="connsiteX3" fmla="*/ 5253039 w 6502401"/>
              <a:gd name="connsiteY3" fmla="*/ 1994739 h 6502400"/>
              <a:gd name="connsiteX4" fmla="*/ 5487377 w 6502401"/>
              <a:gd name="connsiteY4" fmla="*/ 0 h 6502400"/>
              <a:gd name="connsiteX5" fmla="*/ 5557233 w 6502401"/>
              <a:gd name="connsiteY5" fmla="*/ 0 h 6502400"/>
              <a:gd name="connsiteX6" fmla="*/ 5626559 w 6502401"/>
              <a:gd name="connsiteY6" fmla="*/ 6350 h 6502400"/>
              <a:gd name="connsiteX7" fmla="*/ 5695356 w 6502401"/>
              <a:gd name="connsiteY7" fmla="*/ 20108 h 6502400"/>
              <a:gd name="connsiteX8" fmla="*/ 5763095 w 6502401"/>
              <a:gd name="connsiteY8" fmla="*/ 39688 h 6502400"/>
              <a:gd name="connsiteX9" fmla="*/ 5828717 w 6502401"/>
              <a:gd name="connsiteY9" fmla="*/ 66675 h 6502400"/>
              <a:gd name="connsiteX10" fmla="*/ 5891693 w 6502401"/>
              <a:gd name="connsiteY10" fmla="*/ 100013 h 6502400"/>
              <a:gd name="connsiteX11" fmla="*/ 5953081 w 6502401"/>
              <a:gd name="connsiteY11" fmla="*/ 139700 h 6502400"/>
              <a:gd name="connsiteX12" fmla="*/ 6010236 w 6502401"/>
              <a:gd name="connsiteY12" fmla="*/ 186796 h 6502400"/>
              <a:gd name="connsiteX13" fmla="*/ 6036697 w 6502401"/>
              <a:gd name="connsiteY13" fmla="*/ 212725 h 6502400"/>
              <a:gd name="connsiteX14" fmla="*/ 6289659 w 6502401"/>
              <a:gd name="connsiteY14" fmla="*/ 465667 h 6502400"/>
              <a:gd name="connsiteX15" fmla="*/ 6316649 w 6502401"/>
              <a:gd name="connsiteY15" fmla="*/ 493183 h 6502400"/>
              <a:gd name="connsiteX16" fmla="*/ 6362690 w 6502401"/>
              <a:gd name="connsiteY16" fmla="*/ 550333 h 6502400"/>
              <a:gd name="connsiteX17" fmla="*/ 6402381 w 6502401"/>
              <a:gd name="connsiteY17" fmla="*/ 610658 h 6502400"/>
              <a:gd name="connsiteX18" fmla="*/ 6436250 w 6502401"/>
              <a:gd name="connsiteY18" fmla="*/ 674158 h 6502400"/>
              <a:gd name="connsiteX19" fmla="*/ 6462711 w 6502401"/>
              <a:gd name="connsiteY19" fmla="*/ 739246 h 6502400"/>
              <a:gd name="connsiteX20" fmla="*/ 6482820 w 6502401"/>
              <a:gd name="connsiteY20" fmla="*/ 807508 h 6502400"/>
              <a:gd name="connsiteX21" fmla="*/ 6495522 w 6502401"/>
              <a:gd name="connsiteY21" fmla="*/ 875771 h 6502400"/>
              <a:gd name="connsiteX22" fmla="*/ 6502401 w 6502401"/>
              <a:gd name="connsiteY22" fmla="*/ 946150 h 6502400"/>
              <a:gd name="connsiteX23" fmla="*/ 6502401 w 6502401"/>
              <a:gd name="connsiteY23" fmla="*/ 1015471 h 6502400"/>
              <a:gd name="connsiteX24" fmla="*/ 6495522 w 6502401"/>
              <a:gd name="connsiteY24" fmla="*/ 1085321 h 6502400"/>
              <a:gd name="connsiteX25" fmla="*/ 6482820 w 6502401"/>
              <a:gd name="connsiteY25" fmla="*/ 1154113 h 6502400"/>
              <a:gd name="connsiteX26" fmla="*/ 6462711 w 6502401"/>
              <a:gd name="connsiteY26" fmla="*/ 1221846 h 6502400"/>
              <a:gd name="connsiteX27" fmla="*/ 6436250 w 6502401"/>
              <a:gd name="connsiteY27" fmla="*/ 1287463 h 6502400"/>
              <a:gd name="connsiteX28" fmla="*/ 6402381 w 6502401"/>
              <a:gd name="connsiteY28" fmla="*/ 1350963 h 6502400"/>
              <a:gd name="connsiteX29" fmla="*/ 6362690 w 6502401"/>
              <a:gd name="connsiteY29" fmla="*/ 1410759 h 6502400"/>
              <a:gd name="connsiteX30" fmla="*/ 6316649 w 6502401"/>
              <a:gd name="connsiteY30" fmla="*/ 1467909 h 6502400"/>
              <a:gd name="connsiteX31" fmla="*/ 6289659 w 6502401"/>
              <a:gd name="connsiteY31" fmla="*/ 1495425 h 6502400"/>
              <a:gd name="connsiteX32" fmla="*/ 5791143 w 6502401"/>
              <a:gd name="connsiteY32" fmla="*/ 1993900 h 6502400"/>
              <a:gd name="connsiteX33" fmla="*/ 6036697 w 6502401"/>
              <a:gd name="connsiteY33" fmla="*/ 2239433 h 6502400"/>
              <a:gd name="connsiteX34" fmla="*/ 6050456 w 6502401"/>
              <a:gd name="connsiteY34" fmla="*/ 2253192 h 6502400"/>
              <a:gd name="connsiteX35" fmla="*/ 6071095 w 6502401"/>
              <a:gd name="connsiteY35" fmla="*/ 2284942 h 6502400"/>
              <a:gd name="connsiteX36" fmla="*/ 6084855 w 6502401"/>
              <a:gd name="connsiteY36" fmla="*/ 2319338 h 6502400"/>
              <a:gd name="connsiteX37" fmla="*/ 6092264 w 6502401"/>
              <a:gd name="connsiteY37" fmla="*/ 2355321 h 6502400"/>
              <a:gd name="connsiteX38" fmla="*/ 6092264 w 6502401"/>
              <a:gd name="connsiteY38" fmla="*/ 2391833 h 6502400"/>
              <a:gd name="connsiteX39" fmla="*/ 6084855 w 6502401"/>
              <a:gd name="connsiteY39" fmla="*/ 2428346 h 6502400"/>
              <a:gd name="connsiteX40" fmla="*/ 6071095 w 6502401"/>
              <a:gd name="connsiteY40" fmla="*/ 2462742 h 6502400"/>
              <a:gd name="connsiteX41" fmla="*/ 6050456 w 6502401"/>
              <a:gd name="connsiteY41" fmla="*/ 2493963 h 6502400"/>
              <a:gd name="connsiteX42" fmla="*/ 6036697 w 6502401"/>
              <a:gd name="connsiteY42" fmla="*/ 2508250 h 6502400"/>
              <a:gd name="connsiteX43" fmla="*/ 6022408 w 6502401"/>
              <a:gd name="connsiteY43" fmla="*/ 2522008 h 6502400"/>
              <a:gd name="connsiteX44" fmla="*/ 5991185 w 6502401"/>
              <a:gd name="connsiteY44" fmla="*/ 2542646 h 6502400"/>
              <a:gd name="connsiteX45" fmla="*/ 5956786 w 6502401"/>
              <a:gd name="connsiteY45" fmla="*/ 2556933 h 6502400"/>
              <a:gd name="connsiteX46" fmla="*/ 5920270 w 6502401"/>
              <a:gd name="connsiteY46" fmla="*/ 2563813 h 6502400"/>
              <a:gd name="connsiteX47" fmla="*/ 5883755 w 6502401"/>
              <a:gd name="connsiteY47" fmla="*/ 2563813 h 6502400"/>
              <a:gd name="connsiteX48" fmla="*/ 5847769 w 6502401"/>
              <a:gd name="connsiteY48" fmla="*/ 2556933 h 6502400"/>
              <a:gd name="connsiteX49" fmla="*/ 5813370 w 6502401"/>
              <a:gd name="connsiteY49" fmla="*/ 2542646 h 6502400"/>
              <a:gd name="connsiteX50" fmla="*/ 5781617 w 6502401"/>
              <a:gd name="connsiteY50" fmla="*/ 2522008 h 6502400"/>
              <a:gd name="connsiteX51" fmla="*/ 5767858 w 6502401"/>
              <a:gd name="connsiteY51" fmla="*/ 2508250 h 6502400"/>
              <a:gd name="connsiteX52" fmla="*/ 5522305 w 6502401"/>
              <a:gd name="connsiteY52" fmla="*/ 2263775 h 6502400"/>
              <a:gd name="connsiteX53" fmla="*/ 3771678 w 6502401"/>
              <a:gd name="connsiteY53" fmla="*/ 4014258 h 6502400"/>
              <a:gd name="connsiteX54" fmla="*/ 2034283 w 6502401"/>
              <a:gd name="connsiteY54" fmla="*/ 5750454 h 6502400"/>
              <a:gd name="connsiteX55" fmla="*/ 2004118 w 6502401"/>
              <a:gd name="connsiteY55" fmla="*/ 5780088 h 6502400"/>
              <a:gd name="connsiteX56" fmla="*/ 1936908 w 6502401"/>
              <a:gd name="connsiteY56" fmla="*/ 5832475 h 6502400"/>
              <a:gd name="connsiteX57" fmla="*/ 1865465 w 6502401"/>
              <a:gd name="connsiteY57" fmla="*/ 5876925 h 6502400"/>
              <a:gd name="connsiteX58" fmla="*/ 1789259 w 6502401"/>
              <a:gd name="connsiteY58" fmla="*/ 5911850 h 6502400"/>
              <a:gd name="connsiteX59" fmla="*/ 1709877 w 6502401"/>
              <a:gd name="connsiteY59" fmla="*/ 5938838 h 6502400"/>
              <a:gd name="connsiteX60" fmla="*/ 1627320 w 6502401"/>
              <a:gd name="connsiteY60" fmla="*/ 5955242 h 6502400"/>
              <a:gd name="connsiteX61" fmla="*/ 1543705 w 6502401"/>
              <a:gd name="connsiteY61" fmla="*/ 5963709 h 6502400"/>
              <a:gd name="connsiteX62" fmla="*/ 1459032 w 6502401"/>
              <a:gd name="connsiteY62" fmla="*/ 5961592 h 6502400"/>
              <a:gd name="connsiteX63" fmla="*/ 1417224 w 6502401"/>
              <a:gd name="connsiteY63" fmla="*/ 5956300 h 6502400"/>
              <a:gd name="connsiteX64" fmla="*/ 890660 w 6502401"/>
              <a:gd name="connsiteY64" fmla="*/ 5881688 h 6502400"/>
              <a:gd name="connsiteX65" fmla="*/ 324935 w 6502401"/>
              <a:gd name="connsiteY65" fmla="*/ 6446838 h 6502400"/>
              <a:gd name="connsiteX66" fmla="*/ 310646 w 6502401"/>
              <a:gd name="connsiteY66" fmla="*/ 6460596 h 6502400"/>
              <a:gd name="connsiteX67" fmla="*/ 278364 w 6502401"/>
              <a:gd name="connsiteY67" fmla="*/ 6481234 h 6502400"/>
              <a:gd name="connsiteX68" fmla="*/ 243966 w 6502401"/>
              <a:gd name="connsiteY68" fmla="*/ 6494992 h 6502400"/>
              <a:gd name="connsiteX69" fmla="*/ 208509 w 6502401"/>
              <a:gd name="connsiteY69" fmla="*/ 6502400 h 6502400"/>
              <a:gd name="connsiteX70" fmla="*/ 171464 w 6502401"/>
              <a:gd name="connsiteY70" fmla="*/ 6502400 h 6502400"/>
              <a:gd name="connsiteX71" fmla="*/ 136007 w 6502401"/>
              <a:gd name="connsiteY71" fmla="*/ 6494992 h 6502400"/>
              <a:gd name="connsiteX72" fmla="*/ 101608 w 6502401"/>
              <a:gd name="connsiteY72" fmla="*/ 6481234 h 6502400"/>
              <a:gd name="connsiteX73" fmla="*/ 69856 w 6502401"/>
              <a:gd name="connsiteY73" fmla="*/ 6460596 h 6502400"/>
              <a:gd name="connsiteX74" fmla="*/ 55038 w 6502401"/>
              <a:gd name="connsiteY74" fmla="*/ 6446838 h 6502400"/>
              <a:gd name="connsiteX75" fmla="*/ 42337 w 6502401"/>
              <a:gd name="connsiteY75" fmla="*/ 6432550 h 6502400"/>
              <a:gd name="connsiteX76" fmla="*/ 20639 w 6502401"/>
              <a:gd name="connsiteY76" fmla="*/ 6401329 h 6502400"/>
              <a:gd name="connsiteX77" fmla="*/ 6880 w 6502401"/>
              <a:gd name="connsiteY77" fmla="*/ 6366934 h 6502400"/>
              <a:gd name="connsiteX78" fmla="*/ 0 w 6502401"/>
              <a:gd name="connsiteY78" fmla="*/ 6330421 h 6502400"/>
              <a:gd name="connsiteX79" fmla="*/ 0 w 6502401"/>
              <a:gd name="connsiteY79" fmla="*/ 6293909 h 6502400"/>
              <a:gd name="connsiteX80" fmla="*/ 6880 w 6502401"/>
              <a:gd name="connsiteY80" fmla="*/ 6257925 h 6502400"/>
              <a:gd name="connsiteX81" fmla="*/ 20639 w 6502401"/>
              <a:gd name="connsiteY81" fmla="*/ 6223529 h 6502400"/>
              <a:gd name="connsiteX82" fmla="*/ 42337 w 6502401"/>
              <a:gd name="connsiteY82" fmla="*/ 6191779 h 6502400"/>
              <a:gd name="connsiteX83" fmla="*/ 55038 w 6502401"/>
              <a:gd name="connsiteY83" fmla="*/ 6178021 h 6502400"/>
              <a:gd name="connsiteX84" fmla="*/ 621292 w 6502401"/>
              <a:gd name="connsiteY84" fmla="*/ 5611813 h 6502400"/>
              <a:gd name="connsiteX85" fmla="*/ 546145 w 6502401"/>
              <a:gd name="connsiteY85" fmla="*/ 5085821 h 6502400"/>
              <a:gd name="connsiteX86" fmla="*/ 540853 w 6502401"/>
              <a:gd name="connsiteY86" fmla="*/ 5042959 h 6502400"/>
              <a:gd name="connsiteX87" fmla="*/ 539265 w 6502401"/>
              <a:gd name="connsiteY87" fmla="*/ 4958821 h 6502400"/>
              <a:gd name="connsiteX88" fmla="*/ 546674 w 6502401"/>
              <a:gd name="connsiteY88" fmla="*/ 4874684 h 6502400"/>
              <a:gd name="connsiteX89" fmla="*/ 564138 w 6502401"/>
              <a:gd name="connsiteY89" fmla="*/ 4792663 h 6502400"/>
              <a:gd name="connsiteX90" fmla="*/ 590069 w 6502401"/>
              <a:gd name="connsiteY90" fmla="*/ 4713288 h 6502400"/>
              <a:gd name="connsiteX91" fmla="*/ 626055 w 6502401"/>
              <a:gd name="connsiteY91" fmla="*/ 4637088 h 6502400"/>
              <a:gd name="connsiteX92" fmla="*/ 669980 w 6502401"/>
              <a:gd name="connsiteY92" fmla="*/ 4565121 h 6502400"/>
              <a:gd name="connsiteX93" fmla="*/ 721842 w 6502401"/>
              <a:gd name="connsiteY93" fmla="*/ 4498975 h 6502400"/>
              <a:gd name="connsiteX94" fmla="*/ 752007 w 6502401"/>
              <a:gd name="connsiteY94" fmla="*/ 4467754 h 6502400"/>
              <a:gd name="connsiteX95" fmla="*/ 2468235 w 6502401"/>
              <a:gd name="connsiteY95" fmla="*/ 2752196 h 6502400"/>
              <a:gd name="connsiteX96" fmla="*/ 4239500 w 6502401"/>
              <a:gd name="connsiteY96" fmla="*/ 981075 h 6502400"/>
              <a:gd name="connsiteX97" fmla="*/ 3993947 w 6502401"/>
              <a:gd name="connsiteY97" fmla="*/ 735542 h 6502400"/>
              <a:gd name="connsiteX98" fmla="*/ 3981246 w 6502401"/>
              <a:gd name="connsiteY98" fmla="*/ 721254 h 6502400"/>
              <a:gd name="connsiteX99" fmla="*/ 3959548 w 6502401"/>
              <a:gd name="connsiteY99" fmla="*/ 688975 h 6502400"/>
              <a:gd name="connsiteX100" fmla="*/ 3945789 w 6502401"/>
              <a:gd name="connsiteY100" fmla="*/ 655108 h 6502400"/>
              <a:gd name="connsiteX101" fmla="*/ 3939438 w 6502401"/>
              <a:gd name="connsiteY101" fmla="*/ 619125 h 6502400"/>
              <a:gd name="connsiteX102" fmla="*/ 3939438 w 6502401"/>
              <a:gd name="connsiteY102" fmla="*/ 582613 h 6502400"/>
              <a:gd name="connsiteX103" fmla="*/ 3945789 w 6502401"/>
              <a:gd name="connsiteY103" fmla="*/ 546629 h 6502400"/>
              <a:gd name="connsiteX104" fmla="*/ 3959548 w 6502401"/>
              <a:gd name="connsiteY104" fmla="*/ 512233 h 6502400"/>
              <a:gd name="connsiteX105" fmla="*/ 3981246 w 6502401"/>
              <a:gd name="connsiteY105" fmla="*/ 480483 h 6502400"/>
              <a:gd name="connsiteX106" fmla="*/ 3993947 w 6502401"/>
              <a:gd name="connsiteY106" fmla="*/ 465667 h 6502400"/>
              <a:gd name="connsiteX107" fmla="*/ 4008764 w 6502401"/>
              <a:gd name="connsiteY107" fmla="*/ 452967 h 6502400"/>
              <a:gd name="connsiteX108" fmla="*/ 4039988 w 6502401"/>
              <a:gd name="connsiteY108" fmla="*/ 431800 h 6502400"/>
              <a:gd name="connsiteX109" fmla="*/ 4074916 w 6502401"/>
              <a:gd name="connsiteY109" fmla="*/ 418042 h 6502400"/>
              <a:gd name="connsiteX110" fmla="*/ 4110902 w 6502401"/>
              <a:gd name="connsiteY110" fmla="*/ 411163 h 6502400"/>
              <a:gd name="connsiteX111" fmla="*/ 4147417 w 6502401"/>
              <a:gd name="connsiteY111" fmla="*/ 411163 h 6502400"/>
              <a:gd name="connsiteX112" fmla="*/ 4182875 w 6502401"/>
              <a:gd name="connsiteY112" fmla="*/ 418042 h 6502400"/>
              <a:gd name="connsiteX113" fmla="*/ 4217273 w 6502401"/>
              <a:gd name="connsiteY113" fmla="*/ 431800 h 6502400"/>
              <a:gd name="connsiteX114" fmla="*/ 4249555 w 6502401"/>
              <a:gd name="connsiteY114" fmla="*/ 452967 h 6502400"/>
              <a:gd name="connsiteX115" fmla="*/ 4263844 w 6502401"/>
              <a:gd name="connsiteY115" fmla="*/ 465667 h 6502400"/>
              <a:gd name="connsiteX116" fmla="*/ 4508339 w 6502401"/>
              <a:gd name="connsiteY116" fmla="*/ 711200 h 6502400"/>
              <a:gd name="connsiteX117" fmla="*/ 5007913 w 6502401"/>
              <a:gd name="connsiteY117" fmla="*/ 212725 h 6502400"/>
              <a:gd name="connsiteX118" fmla="*/ 5034373 w 6502401"/>
              <a:gd name="connsiteY118" fmla="*/ 186796 h 6502400"/>
              <a:gd name="connsiteX119" fmla="*/ 5091528 w 6502401"/>
              <a:gd name="connsiteY119" fmla="*/ 139700 h 6502400"/>
              <a:gd name="connsiteX120" fmla="*/ 5152387 w 6502401"/>
              <a:gd name="connsiteY120" fmla="*/ 100013 h 6502400"/>
              <a:gd name="connsiteX121" fmla="*/ 5215892 w 6502401"/>
              <a:gd name="connsiteY121" fmla="*/ 66675 h 6502400"/>
              <a:gd name="connsiteX122" fmla="*/ 5281514 w 6502401"/>
              <a:gd name="connsiteY122" fmla="*/ 39688 h 6502400"/>
              <a:gd name="connsiteX123" fmla="*/ 5348195 w 6502401"/>
              <a:gd name="connsiteY123" fmla="*/ 20108 h 6502400"/>
              <a:gd name="connsiteX124" fmla="*/ 5418050 w 6502401"/>
              <a:gd name="connsiteY124" fmla="*/ 6350 h 650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6502401" h="6502400">
                <a:moveTo>
                  <a:pt x="4509870" y="1250950"/>
                </a:moveTo>
                <a:lnTo>
                  <a:pt x="3460751" y="2299449"/>
                </a:lnTo>
                <a:lnTo>
                  <a:pt x="4204979" y="3043238"/>
                </a:lnTo>
                <a:lnTo>
                  <a:pt x="5253039" y="1994739"/>
                </a:lnTo>
                <a:close/>
                <a:moveTo>
                  <a:pt x="5487377" y="0"/>
                </a:moveTo>
                <a:lnTo>
                  <a:pt x="5557233" y="0"/>
                </a:lnTo>
                <a:lnTo>
                  <a:pt x="5626559" y="6350"/>
                </a:lnTo>
                <a:lnTo>
                  <a:pt x="5695356" y="20108"/>
                </a:lnTo>
                <a:lnTo>
                  <a:pt x="5763095" y="39688"/>
                </a:lnTo>
                <a:lnTo>
                  <a:pt x="5828717" y="66675"/>
                </a:lnTo>
                <a:lnTo>
                  <a:pt x="5891693" y="100013"/>
                </a:lnTo>
                <a:lnTo>
                  <a:pt x="5953081" y="139700"/>
                </a:lnTo>
                <a:lnTo>
                  <a:pt x="6010236" y="186796"/>
                </a:lnTo>
                <a:lnTo>
                  <a:pt x="6036697" y="212725"/>
                </a:lnTo>
                <a:lnTo>
                  <a:pt x="6289659" y="465667"/>
                </a:lnTo>
                <a:lnTo>
                  <a:pt x="6316649" y="493183"/>
                </a:lnTo>
                <a:lnTo>
                  <a:pt x="6362690" y="550333"/>
                </a:lnTo>
                <a:lnTo>
                  <a:pt x="6402381" y="610658"/>
                </a:lnTo>
                <a:lnTo>
                  <a:pt x="6436250" y="674158"/>
                </a:lnTo>
                <a:lnTo>
                  <a:pt x="6462711" y="739246"/>
                </a:lnTo>
                <a:lnTo>
                  <a:pt x="6482820" y="807508"/>
                </a:lnTo>
                <a:lnTo>
                  <a:pt x="6495522" y="875771"/>
                </a:lnTo>
                <a:lnTo>
                  <a:pt x="6502401" y="946150"/>
                </a:lnTo>
                <a:lnTo>
                  <a:pt x="6502401" y="1015471"/>
                </a:lnTo>
                <a:lnTo>
                  <a:pt x="6495522" y="1085321"/>
                </a:lnTo>
                <a:lnTo>
                  <a:pt x="6482820" y="1154113"/>
                </a:lnTo>
                <a:lnTo>
                  <a:pt x="6462711" y="1221846"/>
                </a:lnTo>
                <a:lnTo>
                  <a:pt x="6436250" y="1287463"/>
                </a:lnTo>
                <a:lnTo>
                  <a:pt x="6402381" y="1350963"/>
                </a:lnTo>
                <a:lnTo>
                  <a:pt x="6362690" y="1410759"/>
                </a:lnTo>
                <a:lnTo>
                  <a:pt x="6316649" y="1467909"/>
                </a:lnTo>
                <a:lnTo>
                  <a:pt x="6289659" y="1495425"/>
                </a:lnTo>
                <a:lnTo>
                  <a:pt x="5791143" y="1993900"/>
                </a:lnTo>
                <a:lnTo>
                  <a:pt x="6036697" y="2239433"/>
                </a:lnTo>
                <a:lnTo>
                  <a:pt x="6050456" y="2253192"/>
                </a:lnTo>
                <a:lnTo>
                  <a:pt x="6071095" y="2284942"/>
                </a:lnTo>
                <a:lnTo>
                  <a:pt x="6084855" y="2319338"/>
                </a:lnTo>
                <a:lnTo>
                  <a:pt x="6092264" y="2355321"/>
                </a:lnTo>
                <a:lnTo>
                  <a:pt x="6092264" y="2391833"/>
                </a:lnTo>
                <a:lnTo>
                  <a:pt x="6084855" y="2428346"/>
                </a:lnTo>
                <a:lnTo>
                  <a:pt x="6071095" y="2462742"/>
                </a:lnTo>
                <a:lnTo>
                  <a:pt x="6050456" y="2493963"/>
                </a:lnTo>
                <a:lnTo>
                  <a:pt x="6036697" y="2508250"/>
                </a:lnTo>
                <a:lnTo>
                  <a:pt x="6022408" y="2522008"/>
                </a:lnTo>
                <a:lnTo>
                  <a:pt x="5991185" y="2542646"/>
                </a:lnTo>
                <a:lnTo>
                  <a:pt x="5956786" y="2556933"/>
                </a:lnTo>
                <a:lnTo>
                  <a:pt x="5920270" y="2563813"/>
                </a:lnTo>
                <a:lnTo>
                  <a:pt x="5883755" y="2563813"/>
                </a:lnTo>
                <a:lnTo>
                  <a:pt x="5847769" y="2556933"/>
                </a:lnTo>
                <a:lnTo>
                  <a:pt x="5813370" y="2542646"/>
                </a:lnTo>
                <a:lnTo>
                  <a:pt x="5781617" y="2522008"/>
                </a:lnTo>
                <a:lnTo>
                  <a:pt x="5767858" y="2508250"/>
                </a:lnTo>
                <a:lnTo>
                  <a:pt x="5522305" y="2263775"/>
                </a:lnTo>
                <a:lnTo>
                  <a:pt x="3771678" y="4014258"/>
                </a:lnTo>
                <a:lnTo>
                  <a:pt x="2034283" y="5750454"/>
                </a:lnTo>
                <a:lnTo>
                  <a:pt x="2004118" y="5780088"/>
                </a:lnTo>
                <a:lnTo>
                  <a:pt x="1936908" y="5832475"/>
                </a:lnTo>
                <a:lnTo>
                  <a:pt x="1865465" y="5876925"/>
                </a:lnTo>
                <a:lnTo>
                  <a:pt x="1789259" y="5911850"/>
                </a:lnTo>
                <a:lnTo>
                  <a:pt x="1709877" y="5938838"/>
                </a:lnTo>
                <a:lnTo>
                  <a:pt x="1627320" y="5955242"/>
                </a:lnTo>
                <a:lnTo>
                  <a:pt x="1543705" y="5963709"/>
                </a:lnTo>
                <a:lnTo>
                  <a:pt x="1459032" y="5961592"/>
                </a:lnTo>
                <a:lnTo>
                  <a:pt x="1417224" y="5956300"/>
                </a:lnTo>
                <a:lnTo>
                  <a:pt x="890660" y="5881688"/>
                </a:lnTo>
                <a:lnTo>
                  <a:pt x="324935" y="6446838"/>
                </a:lnTo>
                <a:lnTo>
                  <a:pt x="310646" y="6460596"/>
                </a:lnTo>
                <a:lnTo>
                  <a:pt x="278364" y="6481234"/>
                </a:lnTo>
                <a:lnTo>
                  <a:pt x="243966" y="6494992"/>
                </a:lnTo>
                <a:lnTo>
                  <a:pt x="208509" y="6502400"/>
                </a:lnTo>
                <a:lnTo>
                  <a:pt x="171464" y="6502400"/>
                </a:lnTo>
                <a:lnTo>
                  <a:pt x="136007" y="6494992"/>
                </a:lnTo>
                <a:lnTo>
                  <a:pt x="101608" y="6481234"/>
                </a:lnTo>
                <a:lnTo>
                  <a:pt x="69856" y="6460596"/>
                </a:lnTo>
                <a:lnTo>
                  <a:pt x="55038" y="6446838"/>
                </a:lnTo>
                <a:lnTo>
                  <a:pt x="42337" y="6432550"/>
                </a:lnTo>
                <a:lnTo>
                  <a:pt x="20639" y="6401329"/>
                </a:lnTo>
                <a:lnTo>
                  <a:pt x="6880" y="6366934"/>
                </a:lnTo>
                <a:lnTo>
                  <a:pt x="0" y="6330421"/>
                </a:lnTo>
                <a:lnTo>
                  <a:pt x="0" y="6293909"/>
                </a:lnTo>
                <a:lnTo>
                  <a:pt x="6880" y="6257925"/>
                </a:lnTo>
                <a:lnTo>
                  <a:pt x="20639" y="6223529"/>
                </a:lnTo>
                <a:lnTo>
                  <a:pt x="42337" y="6191779"/>
                </a:lnTo>
                <a:lnTo>
                  <a:pt x="55038" y="6178021"/>
                </a:lnTo>
                <a:lnTo>
                  <a:pt x="621292" y="5611813"/>
                </a:lnTo>
                <a:lnTo>
                  <a:pt x="546145" y="5085821"/>
                </a:lnTo>
                <a:lnTo>
                  <a:pt x="540853" y="5042959"/>
                </a:lnTo>
                <a:lnTo>
                  <a:pt x="539265" y="4958821"/>
                </a:lnTo>
                <a:lnTo>
                  <a:pt x="546674" y="4874684"/>
                </a:lnTo>
                <a:lnTo>
                  <a:pt x="564138" y="4792663"/>
                </a:lnTo>
                <a:lnTo>
                  <a:pt x="590069" y="4713288"/>
                </a:lnTo>
                <a:lnTo>
                  <a:pt x="626055" y="4637088"/>
                </a:lnTo>
                <a:lnTo>
                  <a:pt x="669980" y="4565121"/>
                </a:lnTo>
                <a:lnTo>
                  <a:pt x="721842" y="4498975"/>
                </a:lnTo>
                <a:lnTo>
                  <a:pt x="752007" y="4467754"/>
                </a:lnTo>
                <a:lnTo>
                  <a:pt x="2468235" y="2752196"/>
                </a:lnTo>
                <a:lnTo>
                  <a:pt x="4239500" y="981075"/>
                </a:lnTo>
                <a:lnTo>
                  <a:pt x="3993947" y="735542"/>
                </a:lnTo>
                <a:lnTo>
                  <a:pt x="3981246" y="721254"/>
                </a:lnTo>
                <a:lnTo>
                  <a:pt x="3959548" y="688975"/>
                </a:lnTo>
                <a:lnTo>
                  <a:pt x="3945789" y="655108"/>
                </a:lnTo>
                <a:lnTo>
                  <a:pt x="3939438" y="619125"/>
                </a:lnTo>
                <a:lnTo>
                  <a:pt x="3939438" y="582613"/>
                </a:lnTo>
                <a:lnTo>
                  <a:pt x="3945789" y="546629"/>
                </a:lnTo>
                <a:lnTo>
                  <a:pt x="3959548" y="512233"/>
                </a:lnTo>
                <a:lnTo>
                  <a:pt x="3981246" y="480483"/>
                </a:lnTo>
                <a:lnTo>
                  <a:pt x="3993947" y="465667"/>
                </a:lnTo>
                <a:lnTo>
                  <a:pt x="4008764" y="452967"/>
                </a:lnTo>
                <a:lnTo>
                  <a:pt x="4039988" y="431800"/>
                </a:lnTo>
                <a:lnTo>
                  <a:pt x="4074916" y="418042"/>
                </a:lnTo>
                <a:lnTo>
                  <a:pt x="4110902" y="411163"/>
                </a:lnTo>
                <a:lnTo>
                  <a:pt x="4147417" y="411163"/>
                </a:lnTo>
                <a:lnTo>
                  <a:pt x="4182875" y="418042"/>
                </a:lnTo>
                <a:lnTo>
                  <a:pt x="4217273" y="431800"/>
                </a:lnTo>
                <a:lnTo>
                  <a:pt x="4249555" y="452967"/>
                </a:lnTo>
                <a:lnTo>
                  <a:pt x="4263844" y="465667"/>
                </a:lnTo>
                <a:lnTo>
                  <a:pt x="4508339" y="711200"/>
                </a:lnTo>
                <a:lnTo>
                  <a:pt x="5007913" y="212725"/>
                </a:lnTo>
                <a:lnTo>
                  <a:pt x="5034373" y="186796"/>
                </a:lnTo>
                <a:lnTo>
                  <a:pt x="5091528" y="139700"/>
                </a:lnTo>
                <a:lnTo>
                  <a:pt x="5152387" y="100013"/>
                </a:lnTo>
                <a:lnTo>
                  <a:pt x="5215892" y="66675"/>
                </a:lnTo>
                <a:lnTo>
                  <a:pt x="5281514" y="39688"/>
                </a:lnTo>
                <a:lnTo>
                  <a:pt x="5348195" y="20108"/>
                </a:lnTo>
                <a:lnTo>
                  <a:pt x="5418050" y="63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6" name="Group 36">
            <a:extLst>
              <a:ext uri="{FF2B5EF4-FFF2-40B4-BE49-F238E27FC236}">
                <a16:creationId xmlns:a16="http://schemas.microsoft.com/office/drawing/2014/main" id="{3CB19690-4206-D19B-0B65-2F19C1A1A65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811891" y="3586230"/>
            <a:ext cx="109889" cy="283880"/>
            <a:chOff x="2375" y="2182"/>
            <a:chExt cx="144" cy="372"/>
          </a:xfrm>
          <a:solidFill>
            <a:schemeClr val="bg1"/>
          </a:solidFill>
        </p:grpSpPr>
        <p:sp>
          <p:nvSpPr>
            <p:cNvPr id="27" name="Freeform 37">
              <a:extLst>
                <a:ext uri="{FF2B5EF4-FFF2-40B4-BE49-F238E27FC236}">
                  <a16:creationId xmlns:a16="http://schemas.microsoft.com/office/drawing/2014/main" id="{2E23702C-4B28-7FE6-B2A0-D78C4EB349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9" y="2182"/>
              <a:ext cx="99" cy="210"/>
            </a:xfrm>
            <a:custGeom>
              <a:avLst/>
              <a:gdLst>
                <a:gd name="T0" fmla="*/ 0 w 296"/>
                <a:gd name="T1" fmla="*/ 631 h 631"/>
                <a:gd name="T2" fmla="*/ 296 w 296"/>
                <a:gd name="T3" fmla="*/ 631 h 631"/>
                <a:gd name="T4" fmla="*/ 270 w 296"/>
                <a:gd name="T5" fmla="*/ 612 h 631"/>
                <a:gd name="T6" fmla="*/ 232 w 296"/>
                <a:gd name="T7" fmla="*/ 568 h 631"/>
                <a:gd name="T8" fmla="*/ 209 w 296"/>
                <a:gd name="T9" fmla="*/ 517 h 631"/>
                <a:gd name="T10" fmla="*/ 199 w 296"/>
                <a:gd name="T11" fmla="*/ 467 h 631"/>
                <a:gd name="T12" fmla="*/ 198 w 296"/>
                <a:gd name="T13" fmla="*/ 442 h 631"/>
                <a:gd name="T14" fmla="*/ 200 w 296"/>
                <a:gd name="T15" fmla="*/ 370 h 631"/>
                <a:gd name="T16" fmla="*/ 208 w 296"/>
                <a:gd name="T17" fmla="*/ 279 h 631"/>
                <a:gd name="T18" fmla="*/ 213 w 296"/>
                <a:gd name="T19" fmla="*/ 207 h 631"/>
                <a:gd name="T20" fmla="*/ 215 w 296"/>
                <a:gd name="T21" fmla="*/ 157 h 631"/>
                <a:gd name="T22" fmla="*/ 215 w 296"/>
                <a:gd name="T23" fmla="*/ 132 h 631"/>
                <a:gd name="T24" fmla="*/ 205 w 296"/>
                <a:gd name="T25" fmla="*/ 79 h 631"/>
                <a:gd name="T26" fmla="*/ 189 w 296"/>
                <a:gd name="T27" fmla="*/ 31 h 631"/>
                <a:gd name="T28" fmla="*/ 172 w 296"/>
                <a:gd name="T29" fmla="*/ 8 h 631"/>
                <a:gd name="T30" fmla="*/ 159 w 296"/>
                <a:gd name="T31" fmla="*/ 0 h 631"/>
                <a:gd name="T32" fmla="*/ 151 w 296"/>
                <a:gd name="T33" fmla="*/ 0 h 631"/>
                <a:gd name="T34" fmla="*/ 138 w 296"/>
                <a:gd name="T35" fmla="*/ 1 h 631"/>
                <a:gd name="T36" fmla="*/ 127 w 296"/>
                <a:gd name="T37" fmla="*/ 11 h 631"/>
                <a:gd name="T38" fmla="*/ 114 w 296"/>
                <a:gd name="T39" fmla="*/ 27 h 631"/>
                <a:gd name="T40" fmla="*/ 98 w 296"/>
                <a:gd name="T41" fmla="*/ 75 h 631"/>
                <a:gd name="T42" fmla="*/ 89 w 296"/>
                <a:gd name="T43" fmla="*/ 145 h 631"/>
                <a:gd name="T44" fmla="*/ 89 w 296"/>
                <a:gd name="T45" fmla="*/ 160 h 631"/>
                <a:gd name="T46" fmla="*/ 92 w 296"/>
                <a:gd name="T47" fmla="*/ 253 h 631"/>
                <a:gd name="T48" fmla="*/ 101 w 296"/>
                <a:gd name="T49" fmla="*/ 310 h 631"/>
                <a:gd name="T50" fmla="*/ 105 w 296"/>
                <a:gd name="T51" fmla="*/ 337 h 631"/>
                <a:gd name="T52" fmla="*/ 111 w 296"/>
                <a:gd name="T53" fmla="*/ 400 h 631"/>
                <a:gd name="T54" fmla="*/ 109 w 296"/>
                <a:gd name="T55" fmla="*/ 442 h 631"/>
                <a:gd name="T56" fmla="*/ 105 w 296"/>
                <a:gd name="T57" fmla="*/ 480 h 631"/>
                <a:gd name="T58" fmla="*/ 83 w 296"/>
                <a:gd name="T59" fmla="*/ 542 h 631"/>
                <a:gd name="T60" fmla="*/ 50 w 296"/>
                <a:gd name="T61" fmla="*/ 588 h 631"/>
                <a:gd name="T62" fmla="*/ 15 w 296"/>
                <a:gd name="T63" fmla="*/ 621 h 631"/>
                <a:gd name="T64" fmla="*/ 0 w 296"/>
                <a:gd name="T65" fmla="*/ 631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6" h="631">
                  <a:moveTo>
                    <a:pt x="0" y="631"/>
                  </a:moveTo>
                  <a:lnTo>
                    <a:pt x="296" y="631"/>
                  </a:lnTo>
                  <a:lnTo>
                    <a:pt x="270" y="612"/>
                  </a:lnTo>
                  <a:lnTo>
                    <a:pt x="232" y="568"/>
                  </a:lnTo>
                  <a:lnTo>
                    <a:pt x="209" y="517"/>
                  </a:lnTo>
                  <a:lnTo>
                    <a:pt x="199" y="467"/>
                  </a:lnTo>
                  <a:lnTo>
                    <a:pt x="198" y="442"/>
                  </a:lnTo>
                  <a:lnTo>
                    <a:pt x="200" y="370"/>
                  </a:lnTo>
                  <a:lnTo>
                    <a:pt x="208" y="279"/>
                  </a:lnTo>
                  <a:lnTo>
                    <a:pt x="213" y="207"/>
                  </a:lnTo>
                  <a:lnTo>
                    <a:pt x="215" y="157"/>
                  </a:lnTo>
                  <a:lnTo>
                    <a:pt x="215" y="132"/>
                  </a:lnTo>
                  <a:lnTo>
                    <a:pt x="205" y="79"/>
                  </a:lnTo>
                  <a:lnTo>
                    <a:pt x="189" y="31"/>
                  </a:lnTo>
                  <a:lnTo>
                    <a:pt x="172" y="8"/>
                  </a:lnTo>
                  <a:lnTo>
                    <a:pt x="159" y="0"/>
                  </a:lnTo>
                  <a:lnTo>
                    <a:pt x="151" y="0"/>
                  </a:lnTo>
                  <a:lnTo>
                    <a:pt x="138" y="1"/>
                  </a:lnTo>
                  <a:lnTo>
                    <a:pt x="127" y="11"/>
                  </a:lnTo>
                  <a:lnTo>
                    <a:pt x="114" y="27"/>
                  </a:lnTo>
                  <a:lnTo>
                    <a:pt x="98" y="75"/>
                  </a:lnTo>
                  <a:lnTo>
                    <a:pt x="89" y="145"/>
                  </a:lnTo>
                  <a:lnTo>
                    <a:pt x="89" y="160"/>
                  </a:lnTo>
                  <a:lnTo>
                    <a:pt x="92" y="253"/>
                  </a:lnTo>
                  <a:lnTo>
                    <a:pt x="101" y="310"/>
                  </a:lnTo>
                  <a:lnTo>
                    <a:pt x="105" y="337"/>
                  </a:lnTo>
                  <a:lnTo>
                    <a:pt x="111" y="400"/>
                  </a:lnTo>
                  <a:lnTo>
                    <a:pt x="109" y="442"/>
                  </a:lnTo>
                  <a:lnTo>
                    <a:pt x="105" y="480"/>
                  </a:lnTo>
                  <a:lnTo>
                    <a:pt x="83" y="542"/>
                  </a:lnTo>
                  <a:lnTo>
                    <a:pt x="50" y="588"/>
                  </a:lnTo>
                  <a:lnTo>
                    <a:pt x="15" y="621"/>
                  </a:lnTo>
                  <a:lnTo>
                    <a:pt x="0" y="6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Rectangle 38">
              <a:extLst>
                <a:ext uri="{FF2B5EF4-FFF2-40B4-BE49-F238E27FC236}">
                  <a16:creationId xmlns:a16="http://schemas.microsoft.com/office/drawing/2014/main" id="{0B017709-294D-644A-6868-97C73D71DB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25"/>
              <a:ext cx="123" cy="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Rectangle 39">
              <a:extLst>
                <a:ext uri="{FF2B5EF4-FFF2-40B4-BE49-F238E27FC236}">
                  <a16:creationId xmlns:a16="http://schemas.microsoft.com/office/drawing/2014/main" id="{65D8DA1F-E0ED-6B66-7ACD-67FB7BF05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37"/>
              <a:ext cx="123" cy="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Rectangle 40">
              <a:extLst>
                <a:ext uri="{FF2B5EF4-FFF2-40B4-BE49-F238E27FC236}">
                  <a16:creationId xmlns:a16="http://schemas.microsoft.com/office/drawing/2014/main" id="{91AF8FDF-F0AE-E20C-161A-68999A83A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05"/>
              <a:ext cx="123" cy="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41">
              <a:extLst>
                <a:ext uri="{FF2B5EF4-FFF2-40B4-BE49-F238E27FC236}">
                  <a16:creationId xmlns:a16="http://schemas.microsoft.com/office/drawing/2014/main" id="{AAA2CE5F-5C52-2F31-C797-B840BE7A6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5" y="2463"/>
              <a:ext cx="143" cy="91"/>
            </a:xfrm>
            <a:custGeom>
              <a:avLst/>
              <a:gdLst>
                <a:gd name="T0" fmla="*/ 4 w 429"/>
                <a:gd name="T1" fmla="*/ 241 h 274"/>
                <a:gd name="T2" fmla="*/ 0 w 429"/>
                <a:gd name="T3" fmla="*/ 247 h 274"/>
                <a:gd name="T4" fmla="*/ 0 w 429"/>
                <a:gd name="T5" fmla="*/ 252 h 274"/>
                <a:gd name="T6" fmla="*/ 4 w 429"/>
                <a:gd name="T7" fmla="*/ 261 h 274"/>
                <a:gd name="T8" fmla="*/ 19 w 429"/>
                <a:gd name="T9" fmla="*/ 265 h 274"/>
                <a:gd name="T10" fmla="*/ 40 w 429"/>
                <a:gd name="T11" fmla="*/ 268 h 274"/>
                <a:gd name="T12" fmla="*/ 66 w 429"/>
                <a:gd name="T13" fmla="*/ 271 h 274"/>
                <a:gd name="T14" fmla="*/ 68 w 429"/>
                <a:gd name="T15" fmla="*/ 271 h 274"/>
                <a:gd name="T16" fmla="*/ 68 w 429"/>
                <a:gd name="T17" fmla="*/ 271 h 274"/>
                <a:gd name="T18" fmla="*/ 78 w 429"/>
                <a:gd name="T19" fmla="*/ 270 h 274"/>
                <a:gd name="T20" fmla="*/ 95 w 429"/>
                <a:gd name="T21" fmla="*/ 254 h 274"/>
                <a:gd name="T22" fmla="*/ 121 w 429"/>
                <a:gd name="T23" fmla="*/ 210 h 274"/>
                <a:gd name="T24" fmla="*/ 134 w 429"/>
                <a:gd name="T25" fmla="*/ 179 h 274"/>
                <a:gd name="T26" fmla="*/ 130 w 429"/>
                <a:gd name="T27" fmla="*/ 208 h 274"/>
                <a:gd name="T28" fmla="*/ 117 w 429"/>
                <a:gd name="T29" fmla="*/ 274 h 274"/>
                <a:gd name="T30" fmla="*/ 144 w 429"/>
                <a:gd name="T31" fmla="*/ 274 h 274"/>
                <a:gd name="T32" fmla="*/ 172 w 429"/>
                <a:gd name="T33" fmla="*/ 274 h 274"/>
                <a:gd name="T34" fmla="*/ 231 w 429"/>
                <a:gd name="T35" fmla="*/ 274 h 274"/>
                <a:gd name="T36" fmla="*/ 329 w 429"/>
                <a:gd name="T37" fmla="*/ 267 h 274"/>
                <a:gd name="T38" fmla="*/ 363 w 429"/>
                <a:gd name="T39" fmla="*/ 260 h 274"/>
                <a:gd name="T40" fmla="*/ 379 w 429"/>
                <a:gd name="T41" fmla="*/ 255 h 274"/>
                <a:gd name="T42" fmla="*/ 400 w 429"/>
                <a:gd name="T43" fmla="*/ 235 h 274"/>
                <a:gd name="T44" fmla="*/ 405 w 429"/>
                <a:gd name="T45" fmla="*/ 222 h 274"/>
                <a:gd name="T46" fmla="*/ 416 w 429"/>
                <a:gd name="T47" fmla="*/ 164 h 274"/>
                <a:gd name="T48" fmla="*/ 428 w 429"/>
                <a:gd name="T49" fmla="*/ 36 h 274"/>
                <a:gd name="T50" fmla="*/ 429 w 429"/>
                <a:gd name="T51" fmla="*/ 0 h 274"/>
                <a:gd name="T52" fmla="*/ 64 w 429"/>
                <a:gd name="T53" fmla="*/ 0 h 274"/>
                <a:gd name="T54" fmla="*/ 64 w 429"/>
                <a:gd name="T55" fmla="*/ 46 h 274"/>
                <a:gd name="T56" fmla="*/ 48 w 429"/>
                <a:gd name="T57" fmla="*/ 159 h 274"/>
                <a:gd name="T58" fmla="*/ 30 w 429"/>
                <a:gd name="T59" fmla="*/ 208 h 274"/>
                <a:gd name="T60" fmla="*/ 14 w 429"/>
                <a:gd name="T61" fmla="*/ 234 h 274"/>
                <a:gd name="T62" fmla="*/ 4 w 429"/>
                <a:gd name="T63" fmla="*/ 241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9" h="274">
                  <a:moveTo>
                    <a:pt x="4" y="241"/>
                  </a:moveTo>
                  <a:lnTo>
                    <a:pt x="0" y="247"/>
                  </a:lnTo>
                  <a:lnTo>
                    <a:pt x="0" y="252"/>
                  </a:lnTo>
                  <a:lnTo>
                    <a:pt x="4" y="261"/>
                  </a:lnTo>
                  <a:lnTo>
                    <a:pt x="19" y="265"/>
                  </a:lnTo>
                  <a:lnTo>
                    <a:pt x="40" y="268"/>
                  </a:lnTo>
                  <a:lnTo>
                    <a:pt x="66" y="271"/>
                  </a:lnTo>
                  <a:lnTo>
                    <a:pt x="68" y="271"/>
                  </a:lnTo>
                  <a:lnTo>
                    <a:pt x="68" y="271"/>
                  </a:lnTo>
                  <a:lnTo>
                    <a:pt x="78" y="270"/>
                  </a:lnTo>
                  <a:lnTo>
                    <a:pt x="95" y="254"/>
                  </a:lnTo>
                  <a:lnTo>
                    <a:pt x="121" y="210"/>
                  </a:lnTo>
                  <a:lnTo>
                    <a:pt x="134" y="179"/>
                  </a:lnTo>
                  <a:lnTo>
                    <a:pt x="130" y="208"/>
                  </a:lnTo>
                  <a:lnTo>
                    <a:pt x="117" y="274"/>
                  </a:lnTo>
                  <a:lnTo>
                    <a:pt x="144" y="274"/>
                  </a:lnTo>
                  <a:lnTo>
                    <a:pt x="172" y="274"/>
                  </a:lnTo>
                  <a:lnTo>
                    <a:pt x="231" y="274"/>
                  </a:lnTo>
                  <a:lnTo>
                    <a:pt x="329" y="267"/>
                  </a:lnTo>
                  <a:lnTo>
                    <a:pt x="363" y="260"/>
                  </a:lnTo>
                  <a:lnTo>
                    <a:pt x="379" y="255"/>
                  </a:lnTo>
                  <a:lnTo>
                    <a:pt x="400" y="235"/>
                  </a:lnTo>
                  <a:lnTo>
                    <a:pt x="405" y="222"/>
                  </a:lnTo>
                  <a:lnTo>
                    <a:pt x="416" y="164"/>
                  </a:lnTo>
                  <a:lnTo>
                    <a:pt x="428" y="36"/>
                  </a:lnTo>
                  <a:lnTo>
                    <a:pt x="429" y="0"/>
                  </a:lnTo>
                  <a:lnTo>
                    <a:pt x="64" y="0"/>
                  </a:lnTo>
                  <a:lnTo>
                    <a:pt x="64" y="46"/>
                  </a:lnTo>
                  <a:lnTo>
                    <a:pt x="48" y="159"/>
                  </a:lnTo>
                  <a:lnTo>
                    <a:pt x="30" y="208"/>
                  </a:lnTo>
                  <a:lnTo>
                    <a:pt x="14" y="234"/>
                  </a:lnTo>
                  <a:lnTo>
                    <a:pt x="4" y="2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96" name="Freeform 6">
            <a:extLst>
              <a:ext uri="{FF2B5EF4-FFF2-40B4-BE49-F238E27FC236}">
                <a16:creationId xmlns:a16="http://schemas.microsoft.com/office/drawing/2014/main" id="{BD2E4654-6E42-B4D7-D382-CA3557B739EC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6337236" y="4822895"/>
            <a:ext cx="206519" cy="183100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97" name="Group 23">
            <a:extLst>
              <a:ext uri="{FF2B5EF4-FFF2-40B4-BE49-F238E27FC236}">
                <a16:creationId xmlns:a16="http://schemas.microsoft.com/office/drawing/2014/main" id="{458A428F-8D07-5D8D-5526-7BF9BB7FCB0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09377" y="3379307"/>
            <a:ext cx="258242" cy="237034"/>
            <a:chOff x="2577" y="1104"/>
            <a:chExt cx="414" cy="380"/>
          </a:xfrm>
          <a:solidFill>
            <a:schemeClr val="bg1"/>
          </a:solidFill>
        </p:grpSpPr>
        <p:sp>
          <p:nvSpPr>
            <p:cNvPr id="98" name="Freeform 24">
              <a:extLst>
                <a:ext uri="{FF2B5EF4-FFF2-40B4-BE49-F238E27FC236}">
                  <a16:creationId xmlns:a16="http://schemas.microsoft.com/office/drawing/2014/main" id="{AEA387BB-8225-A9A9-0D17-CA4FC25F6D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77" y="1104"/>
              <a:ext cx="353" cy="380"/>
            </a:xfrm>
            <a:custGeom>
              <a:avLst/>
              <a:gdLst>
                <a:gd name="T0" fmla="*/ 81 w 1058"/>
                <a:gd name="T1" fmla="*/ 1141 h 1141"/>
                <a:gd name="T2" fmla="*/ 91 w 1058"/>
                <a:gd name="T3" fmla="*/ 1140 h 1141"/>
                <a:gd name="T4" fmla="*/ 101 w 1058"/>
                <a:gd name="T5" fmla="*/ 1131 h 1141"/>
                <a:gd name="T6" fmla="*/ 206 w 1058"/>
                <a:gd name="T7" fmla="*/ 1129 h 1141"/>
                <a:gd name="T8" fmla="*/ 206 w 1058"/>
                <a:gd name="T9" fmla="*/ 1115 h 1141"/>
                <a:gd name="T10" fmla="*/ 120 w 1058"/>
                <a:gd name="T11" fmla="*/ 1112 h 1141"/>
                <a:gd name="T12" fmla="*/ 352 w 1058"/>
                <a:gd name="T13" fmla="*/ 962 h 1141"/>
                <a:gd name="T14" fmla="*/ 365 w 1058"/>
                <a:gd name="T15" fmla="*/ 968 h 1141"/>
                <a:gd name="T16" fmla="*/ 378 w 1058"/>
                <a:gd name="T17" fmla="*/ 962 h 1141"/>
                <a:gd name="T18" fmla="*/ 994 w 1058"/>
                <a:gd name="T19" fmla="*/ 347 h 1141"/>
                <a:gd name="T20" fmla="*/ 997 w 1058"/>
                <a:gd name="T21" fmla="*/ 343 h 1141"/>
                <a:gd name="T22" fmla="*/ 1015 w 1058"/>
                <a:gd name="T23" fmla="*/ 325 h 1141"/>
                <a:gd name="T24" fmla="*/ 1051 w 1058"/>
                <a:gd name="T25" fmla="*/ 256 h 1141"/>
                <a:gd name="T26" fmla="*/ 1058 w 1058"/>
                <a:gd name="T27" fmla="*/ 180 h 1141"/>
                <a:gd name="T28" fmla="*/ 1036 w 1058"/>
                <a:gd name="T29" fmla="*/ 106 h 1141"/>
                <a:gd name="T30" fmla="*/ 1000 w 1058"/>
                <a:gd name="T31" fmla="*/ 59 h 1141"/>
                <a:gd name="T32" fmla="*/ 954 w 1058"/>
                <a:gd name="T33" fmla="*/ 23 h 1141"/>
                <a:gd name="T34" fmla="*/ 879 w 1058"/>
                <a:gd name="T35" fmla="*/ 1 h 1141"/>
                <a:gd name="T36" fmla="*/ 840 w 1058"/>
                <a:gd name="T37" fmla="*/ 1 h 1141"/>
                <a:gd name="T38" fmla="*/ 765 w 1058"/>
                <a:gd name="T39" fmla="*/ 23 h 1141"/>
                <a:gd name="T40" fmla="*/ 719 w 1058"/>
                <a:gd name="T41" fmla="*/ 59 h 1141"/>
                <a:gd name="T42" fmla="*/ 713 w 1058"/>
                <a:gd name="T43" fmla="*/ 64 h 1141"/>
                <a:gd name="T44" fmla="*/ 710 w 1058"/>
                <a:gd name="T45" fmla="*/ 66 h 1141"/>
                <a:gd name="T46" fmla="*/ 92 w 1058"/>
                <a:gd name="T47" fmla="*/ 687 h 1141"/>
                <a:gd name="T48" fmla="*/ 97 w 1058"/>
                <a:gd name="T49" fmla="*/ 707 h 1141"/>
                <a:gd name="T50" fmla="*/ 6 w 1058"/>
                <a:gd name="T51" fmla="*/ 880 h 1141"/>
                <a:gd name="T52" fmla="*/ 1 w 1058"/>
                <a:gd name="T53" fmla="*/ 899 h 1141"/>
                <a:gd name="T54" fmla="*/ 69 w 1058"/>
                <a:gd name="T55" fmla="*/ 1137 h 1141"/>
                <a:gd name="T56" fmla="*/ 735 w 1058"/>
                <a:gd name="T57" fmla="*/ 96 h 1141"/>
                <a:gd name="T58" fmla="*/ 739 w 1058"/>
                <a:gd name="T59" fmla="*/ 93 h 1141"/>
                <a:gd name="T60" fmla="*/ 744 w 1058"/>
                <a:gd name="T61" fmla="*/ 87 h 1141"/>
                <a:gd name="T62" fmla="*/ 770 w 1058"/>
                <a:gd name="T63" fmla="*/ 64 h 1141"/>
                <a:gd name="T64" fmla="*/ 859 w 1058"/>
                <a:gd name="T65" fmla="*/ 38 h 1141"/>
                <a:gd name="T66" fmla="*/ 950 w 1058"/>
                <a:gd name="T67" fmla="*/ 64 h 1141"/>
                <a:gd name="T68" fmla="*/ 994 w 1058"/>
                <a:gd name="T69" fmla="*/ 111 h 1141"/>
                <a:gd name="T70" fmla="*/ 1019 w 1058"/>
                <a:gd name="T71" fmla="*/ 230 h 1141"/>
                <a:gd name="T72" fmla="*/ 973 w 1058"/>
                <a:gd name="T73" fmla="*/ 312 h 1141"/>
                <a:gd name="T74" fmla="*/ 968 w 1058"/>
                <a:gd name="T75" fmla="*/ 318 h 1141"/>
                <a:gd name="T76" fmla="*/ 964 w 1058"/>
                <a:gd name="T77" fmla="*/ 321 h 1141"/>
                <a:gd name="T78" fmla="*/ 365 w 1058"/>
                <a:gd name="T79" fmla="*/ 922 h 1141"/>
                <a:gd name="T80" fmla="*/ 177 w 1058"/>
                <a:gd name="T81" fmla="*/ 735 h 1141"/>
                <a:gd name="T82" fmla="*/ 735 w 1058"/>
                <a:gd name="T83" fmla="*/ 96 h 1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58" h="1141">
                  <a:moveTo>
                    <a:pt x="78" y="1141"/>
                  </a:moveTo>
                  <a:lnTo>
                    <a:pt x="81" y="1141"/>
                  </a:lnTo>
                  <a:lnTo>
                    <a:pt x="84" y="1141"/>
                  </a:lnTo>
                  <a:lnTo>
                    <a:pt x="91" y="1140"/>
                  </a:lnTo>
                  <a:lnTo>
                    <a:pt x="97" y="1135"/>
                  </a:lnTo>
                  <a:lnTo>
                    <a:pt x="101" y="1131"/>
                  </a:lnTo>
                  <a:lnTo>
                    <a:pt x="199" y="1131"/>
                  </a:lnTo>
                  <a:lnTo>
                    <a:pt x="206" y="1129"/>
                  </a:lnTo>
                  <a:lnTo>
                    <a:pt x="208" y="1122"/>
                  </a:lnTo>
                  <a:lnTo>
                    <a:pt x="206" y="1115"/>
                  </a:lnTo>
                  <a:lnTo>
                    <a:pt x="199" y="1112"/>
                  </a:lnTo>
                  <a:lnTo>
                    <a:pt x="120" y="1112"/>
                  </a:lnTo>
                  <a:lnTo>
                    <a:pt x="310" y="922"/>
                  </a:lnTo>
                  <a:lnTo>
                    <a:pt x="352" y="962"/>
                  </a:lnTo>
                  <a:lnTo>
                    <a:pt x="357" y="967"/>
                  </a:lnTo>
                  <a:lnTo>
                    <a:pt x="365" y="968"/>
                  </a:lnTo>
                  <a:lnTo>
                    <a:pt x="372" y="967"/>
                  </a:lnTo>
                  <a:lnTo>
                    <a:pt x="378" y="962"/>
                  </a:lnTo>
                  <a:lnTo>
                    <a:pt x="993" y="348"/>
                  </a:lnTo>
                  <a:lnTo>
                    <a:pt x="994" y="347"/>
                  </a:lnTo>
                  <a:lnTo>
                    <a:pt x="994" y="345"/>
                  </a:lnTo>
                  <a:lnTo>
                    <a:pt x="997" y="343"/>
                  </a:lnTo>
                  <a:lnTo>
                    <a:pt x="1000" y="340"/>
                  </a:lnTo>
                  <a:lnTo>
                    <a:pt x="1015" y="325"/>
                  </a:lnTo>
                  <a:lnTo>
                    <a:pt x="1036" y="292"/>
                  </a:lnTo>
                  <a:lnTo>
                    <a:pt x="1051" y="256"/>
                  </a:lnTo>
                  <a:lnTo>
                    <a:pt x="1058" y="219"/>
                  </a:lnTo>
                  <a:lnTo>
                    <a:pt x="1058" y="180"/>
                  </a:lnTo>
                  <a:lnTo>
                    <a:pt x="1051" y="142"/>
                  </a:lnTo>
                  <a:lnTo>
                    <a:pt x="1036" y="106"/>
                  </a:lnTo>
                  <a:lnTo>
                    <a:pt x="1015" y="73"/>
                  </a:lnTo>
                  <a:lnTo>
                    <a:pt x="1000" y="59"/>
                  </a:lnTo>
                  <a:lnTo>
                    <a:pt x="986" y="44"/>
                  </a:lnTo>
                  <a:lnTo>
                    <a:pt x="954" y="23"/>
                  </a:lnTo>
                  <a:lnTo>
                    <a:pt x="918" y="8"/>
                  </a:lnTo>
                  <a:lnTo>
                    <a:pt x="879" y="1"/>
                  </a:lnTo>
                  <a:lnTo>
                    <a:pt x="859" y="0"/>
                  </a:lnTo>
                  <a:lnTo>
                    <a:pt x="840" y="1"/>
                  </a:lnTo>
                  <a:lnTo>
                    <a:pt x="801" y="8"/>
                  </a:lnTo>
                  <a:lnTo>
                    <a:pt x="765" y="23"/>
                  </a:lnTo>
                  <a:lnTo>
                    <a:pt x="734" y="44"/>
                  </a:lnTo>
                  <a:lnTo>
                    <a:pt x="719" y="59"/>
                  </a:lnTo>
                  <a:lnTo>
                    <a:pt x="716" y="62"/>
                  </a:lnTo>
                  <a:lnTo>
                    <a:pt x="713" y="64"/>
                  </a:lnTo>
                  <a:lnTo>
                    <a:pt x="712" y="64"/>
                  </a:lnTo>
                  <a:lnTo>
                    <a:pt x="710" y="66"/>
                  </a:lnTo>
                  <a:lnTo>
                    <a:pt x="97" y="680"/>
                  </a:lnTo>
                  <a:lnTo>
                    <a:pt x="92" y="687"/>
                  </a:lnTo>
                  <a:lnTo>
                    <a:pt x="92" y="701"/>
                  </a:lnTo>
                  <a:lnTo>
                    <a:pt x="97" y="707"/>
                  </a:lnTo>
                  <a:lnTo>
                    <a:pt x="137" y="748"/>
                  </a:lnTo>
                  <a:lnTo>
                    <a:pt x="6" y="880"/>
                  </a:lnTo>
                  <a:lnTo>
                    <a:pt x="0" y="889"/>
                  </a:lnTo>
                  <a:lnTo>
                    <a:pt x="1" y="899"/>
                  </a:lnTo>
                  <a:lnTo>
                    <a:pt x="65" y="1127"/>
                  </a:lnTo>
                  <a:lnTo>
                    <a:pt x="69" y="1137"/>
                  </a:lnTo>
                  <a:lnTo>
                    <a:pt x="78" y="1141"/>
                  </a:lnTo>
                  <a:close/>
                  <a:moveTo>
                    <a:pt x="735" y="96"/>
                  </a:moveTo>
                  <a:lnTo>
                    <a:pt x="736" y="95"/>
                  </a:lnTo>
                  <a:lnTo>
                    <a:pt x="739" y="93"/>
                  </a:lnTo>
                  <a:lnTo>
                    <a:pt x="741" y="90"/>
                  </a:lnTo>
                  <a:lnTo>
                    <a:pt x="744" y="87"/>
                  </a:lnTo>
                  <a:lnTo>
                    <a:pt x="746" y="85"/>
                  </a:lnTo>
                  <a:lnTo>
                    <a:pt x="770" y="64"/>
                  </a:lnTo>
                  <a:lnTo>
                    <a:pt x="827" y="40"/>
                  </a:lnTo>
                  <a:lnTo>
                    <a:pt x="859" y="38"/>
                  </a:lnTo>
                  <a:lnTo>
                    <a:pt x="892" y="40"/>
                  </a:lnTo>
                  <a:lnTo>
                    <a:pt x="950" y="64"/>
                  </a:lnTo>
                  <a:lnTo>
                    <a:pt x="973" y="85"/>
                  </a:lnTo>
                  <a:lnTo>
                    <a:pt x="994" y="111"/>
                  </a:lnTo>
                  <a:lnTo>
                    <a:pt x="1019" y="168"/>
                  </a:lnTo>
                  <a:lnTo>
                    <a:pt x="1019" y="230"/>
                  </a:lnTo>
                  <a:lnTo>
                    <a:pt x="994" y="288"/>
                  </a:lnTo>
                  <a:lnTo>
                    <a:pt x="973" y="312"/>
                  </a:lnTo>
                  <a:lnTo>
                    <a:pt x="971" y="315"/>
                  </a:lnTo>
                  <a:lnTo>
                    <a:pt x="968" y="318"/>
                  </a:lnTo>
                  <a:lnTo>
                    <a:pt x="966" y="319"/>
                  </a:lnTo>
                  <a:lnTo>
                    <a:pt x="964" y="321"/>
                  </a:lnTo>
                  <a:lnTo>
                    <a:pt x="963" y="324"/>
                  </a:lnTo>
                  <a:lnTo>
                    <a:pt x="365" y="922"/>
                  </a:lnTo>
                  <a:lnTo>
                    <a:pt x="324" y="880"/>
                  </a:lnTo>
                  <a:lnTo>
                    <a:pt x="177" y="735"/>
                  </a:lnTo>
                  <a:lnTo>
                    <a:pt x="137" y="694"/>
                  </a:lnTo>
                  <a:lnTo>
                    <a:pt x="735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9" name="Freeform 25">
              <a:extLst>
                <a:ext uri="{FF2B5EF4-FFF2-40B4-BE49-F238E27FC236}">
                  <a16:creationId xmlns:a16="http://schemas.microsoft.com/office/drawing/2014/main" id="{2B9B71B6-5833-B5D1-7455-ADD7EE87D6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43" y="1129"/>
              <a:ext cx="261" cy="261"/>
            </a:xfrm>
            <a:custGeom>
              <a:avLst/>
              <a:gdLst>
                <a:gd name="T0" fmla="*/ 153 w 781"/>
                <a:gd name="T1" fmla="*/ 778 h 782"/>
                <a:gd name="T2" fmla="*/ 158 w 781"/>
                <a:gd name="T3" fmla="*/ 782 h 782"/>
                <a:gd name="T4" fmla="*/ 166 w 781"/>
                <a:gd name="T5" fmla="*/ 782 h 782"/>
                <a:gd name="T6" fmla="*/ 173 w 781"/>
                <a:gd name="T7" fmla="*/ 782 h 782"/>
                <a:gd name="T8" fmla="*/ 179 w 781"/>
                <a:gd name="T9" fmla="*/ 778 h 782"/>
                <a:gd name="T10" fmla="*/ 572 w 781"/>
                <a:gd name="T11" fmla="*/ 385 h 782"/>
                <a:gd name="T12" fmla="*/ 576 w 781"/>
                <a:gd name="T13" fmla="*/ 390 h 782"/>
                <a:gd name="T14" fmla="*/ 584 w 781"/>
                <a:gd name="T15" fmla="*/ 395 h 782"/>
                <a:gd name="T16" fmla="*/ 591 w 781"/>
                <a:gd name="T17" fmla="*/ 396 h 782"/>
                <a:gd name="T18" fmla="*/ 598 w 781"/>
                <a:gd name="T19" fmla="*/ 395 h 782"/>
                <a:gd name="T20" fmla="*/ 604 w 781"/>
                <a:gd name="T21" fmla="*/ 390 h 782"/>
                <a:gd name="T22" fmla="*/ 735 w 781"/>
                <a:gd name="T23" fmla="*/ 259 h 782"/>
                <a:gd name="T24" fmla="*/ 741 w 781"/>
                <a:gd name="T25" fmla="*/ 252 h 782"/>
                <a:gd name="T26" fmla="*/ 741 w 781"/>
                <a:gd name="T27" fmla="*/ 245 h 782"/>
                <a:gd name="T28" fmla="*/ 741 w 781"/>
                <a:gd name="T29" fmla="*/ 238 h 782"/>
                <a:gd name="T30" fmla="*/ 735 w 781"/>
                <a:gd name="T31" fmla="*/ 232 h 782"/>
                <a:gd name="T32" fmla="*/ 729 w 781"/>
                <a:gd name="T33" fmla="*/ 226 h 782"/>
                <a:gd name="T34" fmla="*/ 748 w 781"/>
                <a:gd name="T35" fmla="*/ 210 h 782"/>
                <a:gd name="T36" fmla="*/ 764 w 781"/>
                <a:gd name="T37" fmla="*/ 190 h 782"/>
                <a:gd name="T38" fmla="*/ 781 w 781"/>
                <a:gd name="T39" fmla="*/ 147 h 782"/>
                <a:gd name="T40" fmla="*/ 781 w 781"/>
                <a:gd name="T41" fmla="*/ 99 h 782"/>
                <a:gd name="T42" fmla="*/ 764 w 781"/>
                <a:gd name="T43" fmla="*/ 55 h 782"/>
                <a:gd name="T44" fmla="*/ 748 w 781"/>
                <a:gd name="T45" fmla="*/ 36 h 782"/>
                <a:gd name="T46" fmla="*/ 729 w 781"/>
                <a:gd name="T47" fmla="*/ 20 h 782"/>
                <a:gd name="T48" fmla="*/ 684 w 781"/>
                <a:gd name="T49" fmla="*/ 3 h 782"/>
                <a:gd name="T50" fmla="*/ 660 w 781"/>
                <a:gd name="T51" fmla="*/ 0 h 782"/>
                <a:gd name="T52" fmla="*/ 637 w 781"/>
                <a:gd name="T53" fmla="*/ 3 h 782"/>
                <a:gd name="T54" fmla="*/ 592 w 781"/>
                <a:gd name="T55" fmla="*/ 20 h 782"/>
                <a:gd name="T56" fmla="*/ 573 w 781"/>
                <a:gd name="T57" fmla="*/ 37 h 782"/>
                <a:gd name="T58" fmla="*/ 558 w 781"/>
                <a:gd name="T59" fmla="*/ 55 h 782"/>
                <a:gd name="T60" fmla="*/ 547 w 781"/>
                <a:gd name="T61" fmla="*/ 45 h 782"/>
                <a:gd name="T62" fmla="*/ 542 w 781"/>
                <a:gd name="T63" fmla="*/ 40 h 782"/>
                <a:gd name="T64" fmla="*/ 527 w 781"/>
                <a:gd name="T65" fmla="*/ 40 h 782"/>
                <a:gd name="T66" fmla="*/ 520 w 781"/>
                <a:gd name="T67" fmla="*/ 45 h 782"/>
                <a:gd name="T68" fmla="*/ 389 w 781"/>
                <a:gd name="T69" fmla="*/ 176 h 782"/>
                <a:gd name="T70" fmla="*/ 385 w 781"/>
                <a:gd name="T71" fmla="*/ 182 h 782"/>
                <a:gd name="T72" fmla="*/ 385 w 781"/>
                <a:gd name="T73" fmla="*/ 196 h 782"/>
                <a:gd name="T74" fmla="*/ 389 w 781"/>
                <a:gd name="T75" fmla="*/ 203 h 782"/>
                <a:gd name="T76" fmla="*/ 399 w 781"/>
                <a:gd name="T77" fmla="*/ 212 h 782"/>
                <a:gd name="T78" fmla="*/ 6 w 781"/>
                <a:gd name="T79" fmla="*/ 604 h 782"/>
                <a:gd name="T80" fmla="*/ 1 w 781"/>
                <a:gd name="T81" fmla="*/ 611 h 782"/>
                <a:gd name="T82" fmla="*/ 0 w 781"/>
                <a:gd name="T83" fmla="*/ 618 h 782"/>
                <a:gd name="T84" fmla="*/ 1 w 781"/>
                <a:gd name="T85" fmla="*/ 625 h 782"/>
                <a:gd name="T86" fmla="*/ 6 w 781"/>
                <a:gd name="T87" fmla="*/ 631 h 782"/>
                <a:gd name="T88" fmla="*/ 153 w 781"/>
                <a:gd name="T89" fmla="*/ 778 h 782"/>
                <a:gd name="T90" fmla="*/ 535 w 781"/>
                <a:gd name="T91" fmla="*/ 85 h 782"/>
                <a:gd name="T92" fmla="*/ 615 w 781"/>
                <a:gd name="T93" fmla="*/ 166 h 782"/>
                <a:gd name="T94" fmla="*/ 687 w 781"/>
                <a:gd name="T95" fmla="*/ 238 h 782"/>
                <a:gd name="T96" fmla="*/ 687 w 781"/>
                <a:gd name="T97" fmla="*/ 238 h 782"/>
                <a:gd name="T98" fmla="*/ 694 w 781"/>
                <a:gd name="T99" fmla="*/ 245 h 782"/>
                <a:gd name="T100" fmla="*/ 591 w 781"/>
                <a:gd name="T101" fmla="*/ 350 h 782"/>
                <a:gd name="T102" fmla="*/ 431 w 781"/>
                <a:gd name="T103" fmla="*/ 189 h 782"/>
                <a:gd name="T104" fmla="*/ 535 w 781"/>
                <a:gd name="T105" fmla="*/ 85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81" h="782">
                  <a:moveTo>
                    <a:pt x="153" y="778"/>
                  </a:moveTo>
                  <a:lnTo>
                    <a:pt x="158" y="782"/>
                  </a:lnTo>
                  <a:lnTo>
                    <a:pt x="166" y="782"/>
                  </a:lnTo>
                  <a:lnTo>
                    <a:pt x="173" y="782"/>
                  </a:lnTo>
                  <a:lnTo>
                    <a:pt x="179" y="778"/>
                  </a:lnTo>
                  <a:lnTo>
                    <a:pt x="572" y="385"/>
                  </a:lnTo>
                  <a:lnTo>
                    <a:pt x="576" y="390"/>
                  </a:lnTo>
                  <a:lnTo>
                    <a:pt x="584" y="395"/>
                  </a:lnTo>
                  <a:lnTo>
                    <a:pt x="591" y="396"/>
                  </a:lnTo>
                  <a:lnTo>
                    <a:pt x="598" y="395"/>
                  </a:lnTo>
                  <a:lnTo>
                    <a:pt x="604" y="390"/>
                  </a:lnTo>
                  <a:lnTo>
                    <a:pt x="735" y="259"/>
                  </a:lnTo>
                  <a:lnTo>
                    <a:pt x="741" y="252"/>
                  </a:lnTo>
                  <a:lnTo>
                    <a:pt x="741" y="245"/>
                  </a:lnTo>
                  <a:lnTo>
                    <a:pt x="741" y="238"/>
                  </a:lnTo>
                  <a:lnTo>
                    <a:pt x="735" y="232"/>
                  </a:lnTo>
                  <a:lnTo>
                    <a:pt x="729" y="226"/>
                  </a:lnTo>
                  <a:lnTo>
                    <a:pt x="748" y="210"/>
                  </a:lnTo>
                  <a:lnTo>
                    <a:pt x="764" y="190"/>
                  </a:lnTo>
                  <a:lnTo>
                    <a:pt x="781" y="147"/>
                  </a:lnTo>
                  <a:lnTo>
                    <a:pt x="781" y="99"/>
                  </a:lnTo>
                  <a:lnTo>
                    <a:pt x="764" y="55"/>
                  </a:lnTo>
                  <a:lnTo>
                    <a:pt x="748" y="36"/>
                  </a:lnTo>
                  <a:lnTo>
                    <a:pt x="729" y="20"/>
                  </a:lnTo>
                  <a:lnTo>
                    <a:pt x="684" y="3"/>
                  </a:lnTo>
                  <a:lnTo>
                    <a:pt x="660" y="0"/>
                  </a:lnTo>
                  <a:lnTo>
                    <a:pt x="637" y="3"/>
                  </a:lnTo>
                  <a:lnTo>
                    <a:pt x="592" y="20"/>
                  </a:lnTo>
                  <a:lnTo>
                    <a:pt x="573" y="37"/>
                  </a:lnTo>
                  <a:lnTo>
                    <a:pt x="558" y="55"/>
                  </a:lnTo>
                  <a:lnTo>
                    <a:pt x="547" y="45"/>
                  </a:lnTo>
                  <a:lnTo>
                    <a:pt x="542" y="40"/>
                  </a:lnTo>
                  <a:lnTo>
                    <a:pt x="527" y="40"/>
                  </a:lnTo>
                  <a:lnTo>
                    <a:pt x="520" y="45"/>
                  </a:lnTo>
                  <a:lnTo>
                    <a:pt x="389" y="176"/>
                  </a:lnTo>
                  <a:lnTo>
                    <a:pt x="385" y="182"/>
                  </a:lnTo>
                  <a:lnTo>
                    <a:pt x="385" y="196"/>
                  </a:lnTo>
                  <a:lnTo>
                    <a:pt x="389" y="203"/>
                  </a:lnTo>
                  <a:lnTo>
                    <a:pt x="399" y="212"/>
                  </a:lnTo>
                  <a:lnTo>
                    <a:pt x="6" y="604"/>
                  </a:lnTo>
                  <a:lnTo>
                    <a:pt x="1" y="611"/>
                  </a:lnTo>
                  <a:lnTo>
                    <a:pt x="0" y="618"/>
                  </a:lnTo>
                  <a:lnTo>
                    <a:pt x="1" y="625"/>
                  </a:lnTo>
                  <a:lnTo>
                    <a:pt x="6" y="631"/>
                  </a:lnTo>
                  <a:lnTo>
                    <a:pt x="153" y="778"/>
                  </a:lnTo>
                  <a:close/>
                  <a:moveTo>
                    <a:pt x="535" y="85"/>
                  </a:moveTo>
                  <a:lnTo>
                    <a:pt x="615" y="166"/>
                  </a:lnTo>
                  <a:lnTo>
                    <a:pt x="687" y="238"/>
                  </a:lnTo>
                  <a:lnTo>
                    <a:pt x="687" y="238"/>
                  </a:lnTo>
                  <a:lnTo>
                    <a:pt x="694" y="245"/>
                  </a:lnTo>
                  <a:lnTo>
                    <a:pt x="591" y="350"/>
                  </a:lnTo>
                  <a:lnTo>
                    <a:pt x="431" y="189"/>
                  </a:lnTo>
                  <a:lnTo>
                    <a:pt x="535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0" name="Freeform 26">
              <a:extLst>
                <a:ext uri="{FF2B5EF4-FFF2-40B4-BE49-F238E27FC236}">
                  <a16:creationId xmlns:a16="http://schemas.microsoft.com/office/drawing/2014/main" id="{A803E9F2-C5F5-37A6-E8B4-C54E61CB27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1" y="1475"/>
              <a:ext cx="68" cy="6"/>
            </a:xfrm>
            <a:custGeom>
              <a:avLst/>
              <a:gdLst>
                <a:gd name="T0" fmla="*/ 10 w 203"/>
                <a:gd name="T1" fmla="*/ 0 h 19"/>
                <a:gd name="T2" fmla="*/ 3 w 203"/>
                <a:gd name="T3" fmla="*/ 3 h 19"/>
                <a:gd name="T4" fmla="*/ 0 w 203"/>
                <a:gd name="T5" fmla="*/ 10 h 19"/>
                <a:gd name="T6" fmla="*/ 3 w 203"/>
                <a:gd name="T7" fmla="*/ 17 h 19"/>
                <a:gd name="T8" fmla="*/ 10 w 203"/>
                <a:gd name="T9" fmla="*/ 19 h 19"/>
                <a:gd name="T10" fmla="*/ 193 w 203"/>
                <a:gd name="T11" fmla="*/ 19 h 19"/>
                <a:gd name="T12" fmla="*/ 202 w 203"/>
                <a:gd name="T13" fmla="*/ 17 h 19"/>
                <a:gd name="T14" fmla="*/ 203 w 203"/>
                <a:gd name="T15" fmla="*/ 10 h 19"/>
                <a:gd name="T16" fmla="*/ 202 w 203"/>
                <a:gd name="T17" fmla="*/ 3 h 19"/>
                <a:gd name="T18" fmla="*/ 193 w 203"/>
                <a:gd name="T19" fmla="*/ 0 h 19"/>
                <a:gd name="T20" fmla="*/ 10 w 203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2" y="17"/>
                  </a:lnTo>
                  <a:lnTo>
                    <a:pt x="203" y="10"/>
                  </a:lnTo>
                  <a:lnTo>
                    <a:pt x="202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1" name="Freeform 27">
              <a:extLst>
                <a:ext uri="{FF2B5EF4-FFF2-40B4-BE49-F238E27FC236}">
                  <a16:creationId xmlns:a16="http://schemas.microsoft.com/office/drawing/2014/main" id="{72ED334A-EE09-65B4-A083-0BD24DB27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3" y="1475"/>
              <a:ext cx="68" cy="6"/>
            </a:xfrm>
            <a:custGeom>
              <a:avLst/>
              <a:gdLst>
                <a:gd name="T0" fmla="*/ 10 w 203"/>
                <a:gd name="T1" fmla="*/ 0 h 19"/>
                <a:gd name="T2" fmla="*/ 3 w 203"/>
                <a:gd name="T3" fmla="*/ 3 h 19"/>
                <a:gd name="T4" fmla="*/ 0 w 203"/>
                <a:gd name="T5" fmla="*/ 10 h 19"/>
                <a:gd name="T6" fmla="*/ 3 w 203"/>
                <a:gd name="T7" fmla="*/ 17 h 19"/>
                <a:gd name="T8" fmla="*/ 10 w 203"/>
                <a:gd name="T9" fmla="*/ 19 h 19"/>
                <a:gd name="T10" fmla="*/ 193 w 203"/>
                <a:gd name="T11" fmla="*/ 19 h 19"/>
                <a:gd name="T12" fmla="*/ 201 w 203"/>
                <a:gd name="T13" fmla="*/ 17 h 19"/>
                <a:gd name="T14" fmla="*/ 203 w 203"/>
                <a:gd name="T15" fmla="*/ 10 h 19"/>
                <a:gd name="T16" fmla="*/ 201 w 203"/>
                <a:gd name="T17" fmla="*/ 3 h 19"/>
                <a:gd name="T18" fmla="*/ 193 w 203"/>
                <a:gd name="T19" fmla="*/ 0 h 19"/>
                <a:gd name="T20" fmla="*/ 10 w 203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1" y="17"/>
                  </a:lnTo>
                  <a:lnTo>
                    <a:pt x="203" y="10"/>
                  </a:lnTo>
                  <a:lnTo>
                    <a:pt x="201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2" name="Freeform 28">
              <a:extLst>
                <a:ext uri="{FF2B5EF4-FFF2-40B4-BE49-F238E27FC236}">
                  <a16:creationId xmlns:a16="http://schemas.microsoft.com/office/drawing/2014/main" id="{12DE3293-8442-DB6C-864D-BDBF26A332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6" y="1475"/>
              <a:ext cx="45" cy="6"/>
            </a:xfrm>
            <a:custGeom>
              <a:avLst/>
              <a:gdLst>
                <a:gd name="T0" fmla="*/ 125 w 134"/>
                <a:gd name="T1" fmla="*/ 0 h 19"/>
                <a:gd name="T2" fmla="*/ 10 w 134"/>
                <a:gd name="T3" fmla="*/ 0 h 19"/>
                <a:gd name="T4" fmla="*/ 1 w 134"/>
                <a:gd name="T5" fmla="*/ 3 h 19"/>
                <a:gd name="T6" fmla="*/ 0 w 134"/>
                <a:gd name="T7" fmla="*/ 10 h 19"/>
                <a:gd name="T8" fmla="*/ 1 w 134"/>
                <a:gd name="T9" fmla="*/ 17 h 19"/>
                <a:gd name="T10" fmla="*/ 10 w 134"/>
                <a:gd name="T11" fmla="*/ 19 h 19"/>
                <a:gd name="T12" fmla="*/ 125 w 134"/>
                <a:gd name="T13" fmla="*/ 19 h 19"/>
                <a:gd name="T14" fmla="*/ 132 w 134"/>
                <a:gd name="T15" fmla="*/ 17 h 19"/>
                <a:gd name="T16" fmla="*/ 134 w 134"/>
                <a:gd name="T17" fmla="*/ 10 h 19"/>
                <a:gd name="T18" fmla="*/ 132 w 134"/>
                <a:gd name="T19" fmla="*/ 3 h 19"/>
                <a:gd name="T20" fmla="*/ 125 w 134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" h="19">
                  <a:moveTo>
                    <a:pt x="125" y="0"/>
                  </a:moveTo>
                  <a:lnTo>
                    <a:pt x="10" y="0"/>
                  </a:lnTo>
                  <a:lnTo>
                    <a:pt x="1" y="3"/>
                  </a:lnTo>
                  <a:lnTo>
                    <a:pt x="0" y="10"/>
                  </a:lnTo>
                  <a:lnTo>
                    <a:pt x="1" y="17"/>
                  </a:lnTo>
                  <a:lnTo>
                    <a:pt x="10" y="19"/>
                  </a:lnTo>
                  <a:lnTo>
                    <a:pt x="125" y="19"/>
                  </a:lnTo>
                  <a:lnTo>
                    <a:pt x="132" y="17"/>
                  </a:lnTo>
                  <a:lnTo>
                    <a:pt x="134" y="10"/>
                  </a:lnTo>
                  <a:lnTo>
                    <a:pt x="132" y="3"/>
                  </a:lnTo>
                  <a:lnTo>
                    <a:pt x="1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34" name="자유형: 도형 85">
            <a:extLst>
              <a:ext uri="{FF2B5EF4-FFF2-40B4-BE49-F238E27FC236}">
                <a16:creationId xmlns:a16="http://schemas.microsoft.com/office/drawing/2014/main" id="{B6469610-889E-9E91-DE5A-E65331C581FD}"/>
              </a:ext>
            </a:extLst>
          </p:cNvPr>
          <p:cNvSpPr/>
          <p:nvPr/>
        </p:nvSpPr>
        <p:spPr>
          <a:xfrm rot="84428">
            <a:off x="5012073" y="2439354"/>
            <a:ext cx="2076047" cy="2075794"/>
          </a:xfrm>
          <a:custGeom>
            <a:avLst/>
            <a:gdLst>
              <a:gd name="connsiteX0" fmla="*/ 1484508 w 2076047"/>
              <a:gd name="connsiteY0" fmla="*/ 0 h 2075794"/>
              <a:gd name="connsiteX1" fmla="*/ 1927874 w 2076047"/>
              <a:gd name="connsiteY1" fmla="*/ 153000 h 2075794"/>
              <a:gd name="connsiteX2" fmla="*/ 1398979 w 2076047"/>
              <a:gd name="connsiteY2" fmla="*/ 2072491 h 2075794"/>
              <a:gd name="connsiteX3" fmla="*/ 8383 w 2076047"/>
              <a:gd name="connsiteY3" fmla="*/ 681895 h 2075794"/>
              <a:gd name="connsiteX4" fmla="*/ 1484508 w 2076047"/>
              <a:gd name="connsiteY4" fmla="*/ 0 h 2075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6047" h="2075794">
                <a:moveTo>
                  <a:pt x="1484508" y="0"/>
                </a:moveTo>
                <a:cubicBezTo>
                  <a:pt x="1673893" y="82"/>
                  <a:pt x="1834194" y="44673"/>
                  <a:pt x="1927874" y="153000"/>
                </a:cubicBezTo>
                <a:cubicBezTo>
                  <a:pt x="2318570" y="735257"/>
                  <a:pt x="1864698" y="2006824"/>
                  <a:pt x="1398979" y="2072491"/>
                </a:cubicBezTo>
                <a:cubicBezTo>
                  <a:pt x="813283" y="2142649"/>
                  <a:pt x="-96896" y="1076154"/>
                  <a:pt x="8383" y="681895"/>
                </a:cubicBezTo>
                <a:cubicBezTo>
                  <a:pt x="86457" y="400095"/>
                  <a:pt x="916355" y="-245"/>
                  <a:pt x="14845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39700" sx="102000" sy="102000" algn="c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40000" rtlCol="0" anchor="t">
            <a:noAutofit/>
          </a:bodyPr>
          <a:lstStyle/>
          <a:p>
            <a:pPr algn="ctr" latinLnBrk="0">
              <a:defRPr/>
            </a:pPr>
            <a:r>
              <a:rPr lang="ko-KR" altLang="en-US" sz="1600" i="1" kern="0" dirty="0">
                <a:solidFill>
                  <a:srgbClr val="3D346B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너의 다음은</a:t>
            </a:r>
            <a:r>
              <a:rPr lang="en-US" altLang="ko-KR" sz="1600" i="1" kern="0" dirty="0">
                <a:solidFill>
                  <a:srgbClr val="3D346B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?</a:t>
            </a: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D7489185-4A9C-E793-DFD7-DC30F4054CB9}"/>
              </a:ext>
            </a:extLst>
          </p:cNvPr>
          <p:cNvSpPr/>
          <p:nvPr/>
        </p:nvSpPr>
        <p:spPr>
          <a:xfrm>
            <a:off x="8047853" y="1576318"/>
            <a:ext cx="3255896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 err="1">
                <a:solidFill>
                  <a:prstClr val="white"/>
                </a:solidFill>
              </a:rPr>
              <a:t>Kmeans</a:t>
            </a:r>
            <a:endParaRPr lang="en-US" altLang="ko-KR" sz="16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white"/>
                </a:solidFill>
              </a:rPr>
              <a:t>김동혁</a:t>
            </a:r>
            <a:r>
              <a:rPr lang="en-US" altLang="ko-KR" sz="1200" dirty="0">
                <a:solidFill>
                  <a:prstClr val="white"/>
                </a:solidFill>
              </a:rPr>
              <a:t>,</a:t>
            </a:r>
            <a:r>
              <a:rPr lang="ko-KR" altLang="en-US" sz="1200" dirty="0">
                <a:solidFill>
                  <a:prstClr val="white"/>
                </a:solidFill>
              </a:rPr>
              <a:t> 김시진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900" dirty="0" err="1">
                <a:solidFill>
                  <a:prstClr val="white"/>
                </a:solidFill>
              </a:rPr>
              <a:t>Kmeans</a:t>
            </a:r>
            <a:r>
              <a:rPr lang="ko-KR" altLang="en-US" sz="900" dirty="0">
                <a:solidFill>
                  <a:prstClr val="white"/>
                </a:solidFill>
              </a:rPr>
              <a:t>로 텍스트 데이터 분류 및 분석</a:t>
            </a: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617EC970-9910-C3DA-8090-F71142D0E1C5}"/>
              </a:ext>
            </a:extLst>
          </p:cNvPr>
          <p:cNvSpPr/>
          <p:nvPr/>
        </p:nvSpPr>
        <p:spPr>
          <a:xfrm>
            <a:off x="8064729" y="3203744"/>
            <a:ext cx="2487395" cy="919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 err="1">
                <a:solidFill>
                  <a:prstClr val="white"/>
                </a:solidFill>
              </a:rPr>
              <a:t>Konlpy</a:t>
            </a:r>
            <a:endParaRPr lang="en-US" altLang="ko-KR" sz="16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white"/>
                </a:solidFill>
              </a:rPr>
              <a:t>김동혁</a:t>
            </a:r>
            <a:r>
              <a:rPr lang="en-US" altLang="ko-KR" sz="1200" dirty="0">
                <a:solidFill>
                  <a:prstClr val="white"/>
                </a:solidFill>
              </a:rPr>
              <a:t>,</a:t>
            </a:r>
            <a:r>
              <a:rPr lang="ko-KR" altLang="en-US" sz="1200" dirty="0">
                <a:solidFill>
                  <a:prstClr val="white"/>
                </a:solidFill>
              </a:rPr>
              <a:t> 김시진</a:t>
            </a:r>
            <a:endParaRPr lang="en-US" altLang="ko-KR" sz="12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900" dirty="0" err="1">
                <a:solidFill>
                  <a:prstClr val="white"/>
                </a:solidFill>
              </a:rPr>
              <a:t>Konlpy</a:t>
            </a:r>
            <a:r>
              <a:rPr lang="ko-KR" altLang="en-US" sz="900" dirty="0">
                <a:solidFill>
                  <a:prstClr val="white"/>
                </a:solidFill>
              </a:rPr>
              <a:t>로 텍스트 데이터 분석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4A3877A7-8104-46C2-7CFE-50D8263AAEA7}"/>
              </a:ext>
            </a:extLst>
          </p:cNvPr>
          <p:cNvSpPr/>
          <p:nvPr/>
        </p:nvSpPr>
        <p:spPr>
          <a:xfrm>
            <a:off x="4751156" y="5411645"/>
            <a:ext cx="3333003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HTML/CSS/JS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white"/>
                </a:solidFill>
              </a:rPr>
              <a:t>김시진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white"/>
                </a:solidFill>
              </a:rPr>
              <a:t>웹사이트 제작</a:t>
            </a: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3E701DB4-3892-2FBB-76F3-6782419A3BFB}"/>
              </a:ext>
            </a:extLst>
          </p:cNvPr>
          <p:cNvSpPr/>
          <p:nvPr/>
        </p:nvSpPr>
        <p:spPr>
          <a:xfrm>
            <a:off x="1667724" y="3203744"/>
            <a:ext cx="2487395" cy="919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Flask</a:t>
            </a:r>
          </a:p>
          <a:p>
            <a:pPr algn="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white"/>
                </a:solidFill>
              </a:rPr>
              <a:t>김시진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r">
              <a:lnSpc>
                <a:spcPct val="150000"/>
              </a:lnSpc>
              <a:defRPr/>
            </a:pPr>
            <a:r>
              <a:rPr lang="en-US" altLang="ko-KR" sz="900" dirty="0">
                <a:solidFill>
                  <a:prstClr val="white"/>
                </a:solidFill>
              </a:rPr>
              <a:t>Python</a:t>
            </a:r>
            <a:r>
              <a:rPr lang="ko-KR" altLang="en-US" sz="900" dirty="0">
                <a:solidFill>
                  <a:prstClr val="white"/>
                </a:solidFill>
              </a:rPr>
              <a:t> </a:t>
            </a:r>
            <a:r>
              <a:rPr lang="en-US" altLang="ko-KR" sz="900" dirty="0">
                <a:solidFill>
                  <a:prstClr val="white"/>
                </a:solidFill>
              </a:rPr>
              <a:t>Web</a:t>
            </a:r>
            <a:r>
              <a:rPr lang="ko-KR" altLang="en-US" sz="900" dirty="0">
                <a:solidFill>
                  <a:prstClr val="white"/>
                </a:solidFill>
              </a:rPr>
              <a:t> </a:t>
            </a:r>
            <a:r>
              <a:rPr lang="en-US" altLang="ko-KR" sz="900" dirty="0">
                <a:solidFill>
                  <a:prstClr val="white"/>
                </a:solidFill>
              </a:rPr>
              <a:t>Framework</a:t>
            </a:r>
            <a:r>
              <a:rPr lang="ko-KR" altLang="en-US" sz="900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C728AE6F-884C-BFED-5625-B5028DEBA50C}"/>
              </a:ext>
            </a:extLst>
          </p:cNvPr>
          <p:cNvSpPr/>
          <p:nvPr/>
        </p:nvSpPr>
        <p:spPr>
          <a:xfrm>
            <a:off x="955292" y="1569291"/>
            <a:ext cx="3280397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PYTHON </a:t>
            </a:r>
          </a:p>
          <a:p>
            <a:pPr algn="r">
              <a:lnSpc>
                <a:spcPct val="150000"/>
              </a:lnSpc>
              <a:defRPr/>
            </a:pPr>
            <a:r>
              <a:rPr lang="ko-KR" altLang="en-US" sz="1200" dirty="0" err="1">
                <a:solidFill>
                  <a:prstClr val="white"/>
                </a:solidFill>
              </a:rPr>
              <a:t>김연준</a:t>
            </a:r>
            <a:r>
              <a:rPr lang="en-US" altLang="ko-KR" sz="1200" dirty="0">
                <a:solidFill>
                  <a:prstClr val="white"/>
                </a:solidFill>
              </a:rPr>
              <a:t>,</a:t>
            </a:r>
            <a:r>
              <a:rPr lang="ko-KR" altLang="en-US" sz="1200" dirty="0">
                <a:solidFill>
                  <a:prstClr val="white"/>
                </a:solidFill>
              </a:rPr>
              <a:t> </a:t>
            </a:r>
            <a:r>
              <a:rPr lang="ko-KR" altLang="en-US" sz="1200" dirty="0" err="1">
                <a:solidFill>
                  <a:prstClr val="white"/>
                </a:solidFill>
              </a:rPr>
              <a:t>주민건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r">
              <a:lnSpc>
                <a:spcPct val="150000"/>
              </a:lnSpc>
              <a:defRPr/>
            </a:pPr>
            <a:r>
              <a:rPr lang="ko-KR" altLang="en-US" sz="900" dirty="0" err="1">
                <a:solidFill>
                  <a:prstClr val="white"/>
                </a:solidFill>
              </a:rPr>
              <a:t>크롤링을</a:t>
            </a:r>
            <a:r>
              <a:rPr lang="ko-KR" altLang="en-US" sz="900" dirty="0">
                <a:solidFill>
                  <a:prstClr val="white"/>
                </a:solidFill>
              </a:rPr>
              <a:t> 활용하여 데이터 수집 </a:t>
            </a:r>
          </a:p>
        </p:txBody>
      </p:sp>
    </p:spTree>
    <p:extLst>
      <p:ext uri="{BB962C8B-B14F-4D97-AF65-F5344CB8AC3E}">
        <p14:creationId xmlns:p14="http://schemas.microsoft.com/office/powerpoint/2010/main" val="3385827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4E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FCA3656-5533-E957-D95C-6EB0FD9212BF}"/>
              </a:ext>
            </a:extLst>
          </p:cNvPr>
          <p:cNvGrpSpPr/>
          <p:nvPr/>
        </p:nvGrpSpPr>
        <p:grpSpPr>
          <a:xfrm>
            <a:off x="139700" y="0"/>
            <a:ext cx="11912600" cy="6858000"/>
            <a:chOff x="139700" y="0"/>
            <a:chExt cx="11912600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DCA1BC2-F5E9-41A1-3A8B-596F802208AD}"/>
                </a:ext>
              </a:extLst>
            </p:cNvPr>
            <p:cNvSpPr/>
            <p:nvPr/>
          </p:nvSpPr>
          <p:spPr>
            <a:xfrm>
              <a:off x="353592" y="0"/>
              <a:ext cx="11506713" cy="6858000"/>
            </a:xfrm>
            <a:prstGeom prst="rect">
              <a:avLst/>
            </a:prstGeom>
            <a:solidFill>
              <a:schemeClr val="tx1"/>
            </a:solidFill>
            <a:ln w="88900">
              <a:noFill/>
            </a:ln>
            <a:effectLst>
              <a:outerShdw blurRad="114300" sx="101000" sy="101000" algn="ctr" rotWithShape="0">
                <a:prstClr val="black">
                  <a:alpha val="3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7954790-3744-3BA8-6687-08C95B33BD55}"/>
                </a:ext>
              </a:extLst>
            </p:cNvPr>
            <p:cNvSpPr/>
            <p:nvPr/>
          </p:nvSpPr>
          <p:spPr>
            <a:xfrm>
              <a:off x="454151" y="0"/>
              <a:ext cx="11283696" cy="6858000"/>
            </a:xfrm>
            <a:prstGeom prst="rect">
              <a:avLst/>
            </a:prstGeom>
            <a:solidFill>
              <a:srgbClr val="242855"/>
            </a:solidFill>
            <a:ln w="889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95E6C934-0BB8-F8B8-5D2F-F96A924A65C9}"/>
                </a:ext>
              </a:extLst>
            </p:cNvPr>
            <p:cNvSpPr/>
            <p:nvPr/>
          </p:nvSpPr>
          <p:spPr>
            <a:xfrm>
              <a:off x="139700" y="282576"/>
              <a:ext cx="11912600" cy="669924"/>
            </a:xfrm>
            <a:prstGeom prst="roundRect">
              <a:avLst>
                <a:gd name="adj" fmla="val 20998"/>
              </a:avLst>
            </a:prstGeom>
            <a:solidFill>
              <a:schemeClr val="bg1"/>
            </a:solidFill>
            <a:ln w="635000">
              <a:noFill/>
              <a:round/>
            </a:ln>
            <a:effectLst>
              <a:outerShdw blurRad="63500" dist="635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7675">
                <a:defRPr/>
              </a:pPr>
              <a:r>
                <a:rPr lang="ko-KR" altLang="en-US" sz="2400" b="1" i="1" kern="0" dirty="0">
                  <a:ln w="9525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데이터 마이닝 결과</a:t>
              </a:r>
              <a:endParaRPr lang="en-US" altLang="ko-KR" sz="2400" b="1" i="1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4C402959-5FDC-5E93-0EE5-FCE06A4039EC}"/>
                </a:ext>
              </a:extLst>
            </p:cNvPr>
            <p:cNvGrpSpPr/>
            <p:nvPr/>
          </p:nvGrpSpPr>
          <p:grpSpPr>
            <a:xfrm>
              <a:off x="281724" y="418734"/>
              <a:ext cx="344854" cy="344854"/>
              <a:chOff x="1734193" y="2846724"/>
              <a:chExt cx="429876" cy="429876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568111DC-7E7F-8C26-2D0B-17F984C064BD}"/>
                  </a:ext>
                </a:extLst>
              </p:cNvPr>
              <p:cNvSpPr/>
              <p:nvPr/>
            </p:nvSpPr>
            <p:spPr>
              <a:xfrm>
                <a:off x="1734193" y="2846724"/>
                <a:ext cx="429876" cy="429876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85000">
                    <a:srgbClr val="E9F3FC"/>
                  </a:gs>
                  <a:gs pos="85000">
                    <a:srgbClr val="4E5DA7"/>
                  </a:gs>
                </a:gsLst>
                <a:lin ang="5400000" scaled="1"/>
                <a:tileRect/>
              </a:gradFill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700" kern="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7A6E1FC0-9367-387F-0B80-8BF04C24C2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8319" y="2897499"/>
                <a:ext cx="319746" cy="319746"/>
              </a:xfrm>
              <a:prstGeom prst="rect">
                <a:avLst/>
              </a:prstGeom>
            </p:spPr>
          </p:pic>
        </p:grp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E3E25C2B-50B5-8F20-3597-C4A7B3984720}"/>
                </a:ext>
              </a:extLst>
            </p:cNvPr>
            <p:cNvSpPr/>
            <p:nvPr/>
          </p:nvSpPr>
          <p:spPr>
            <a:xfrm>
              <a:off x="11302628" y="489285"/>
              <a:ext cx="557678" cy="25650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dist="25400" dir="18900000">
                <a:prstClr val="black">
                  <a:alpha val="8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D3189E5-7DC5-D47D-F0C6-F69E64647DEF}"/>
                </a:ext>
              </a:extLst>
            </p:cNvPr>
            <p:cNvSpPr/>
            <p:nvPr/>
          </p:nvSpPr>
          <p:spPr>
            <a:xfrm>
              <a:off x="11624244" y="512366"/>
              <a:ext cx="209600" cy="210343"/>
            </a:xfrm>
            <a:prstGeom prst="ellipse">
              <a:avLst/>
            </a:prstGeom>
            <a:solidFill>
              <a:srgbClr val="06E2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9C18D8A5-1B4B-4260-18E0-8287BD65EEFB}"/>
                </a:ext>
              </a:extLst>
            </p:cNvPr>
            <p:cNvSpPr/>
            <p:nvPr/>
          </p:nvSpPr>
          <p:spPr>
            <a:xfrm>
              <a:off x="733260" y="1158281"/>
              <a:ext cx="10747376" cy="4439245"/>
            </a:xfrm>
            <a:prstGeom prst="roundRect">
              <a:avLst>
                <a:gd name="adj" fmla="val 6653"/>
              </a:avLst>
            </a:prstGeom>
            <a:solidFill>
              <a:schemeClr val="bg1">
                <a:alpha val="4000"/>
              </a:schemeClr>
            </a:solidFill>
            <a:ln w="635000">
              <a:noFill/>
              <a:round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ko-KR" altLang="en-US" sz="140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556CD6ED-C954-808C-9EB7-ECFE2E4553D4}"/>
                </a:ext>
              </a:extLst>
            </p:cNvPr>
            <p:cNvSpPr/>
            <p:nvPr/>
          </p:nvSpPr>
          <p:spPr>
            <a:xfrm>
              <a:off x="733261" y="5747092"/>
              <a:ext cx="10736428" cy="1110908"/>
            </a:xfrm>
            <a:prstGeom prst="round2SameRect">
              <a:avLst/>
            </a:prstGeom>
            <a:solidFill>
              <a:schemeClr val="bg1">
                <a:alpha val="4000"/>
              </a:schemeClr>
            </a:solidFill>
            <a:ln w="635000">
              <a:noFill/>
              <a:round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ko-KR" altLang="en-US" sz="140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19" name="사각형: 둥근 위쪽 모서리 18">
              <a:extLst>
                <a:ext uri="{FF2B5EF4-FFF2-40B4-BE49-F238E27FC236}">
                  <a16:creationId xmlns:a16="http://schemas.microsoft.com/office/drawing/2014/main" id="{1B986538-60C3-08CC-3CEB-F5C7484E5A45}"/>
                </a:ext>
              </a:extLst>
            </p:cNvPr>
            <p:cNvSpPr/>
            <p:nvPr/>
          </p:nvSpPr>
          <p:spPr>
            <a:xfrm rot="5400000">
              <a:off x="11375973" y="1632529"/>
              <a:ext cx="982344" cy="18743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 w="88900">
              <a:noFill/>
            </a:ln>
            <a:effectLst>
              <a:outerShdw blurRad="114300" sx="101000" sy="101000" algn="ctr" rotWithShape="0">
                <a:prstClr val="black">
                  <a:alpha val="3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B8ECA801-95B0-3EC3-F2BF-2C875FEC7045}"/>
                </a:ext>
              </a:extLst>
            </p:cNvPr>
            <p:cNvSpPr/>
            <p:nvPr/>
          </p:nvSpPr>
          <p:spPr>
            <a:xfrm rot="5400000">
              <a:off x="11220874" y="2901577"/>
              <a:ext cx="1292542" cy="187438"/>
            </a:xfrm>
            <a:custGeom>
              <a:avLst/>
              <a:gdLst>
                <a:gd name="connsiteX0" fmla="*/ 0 w 1292542"/>
                <a:gd name="connsiteY0" fmla="*/ 187438 h 187438"/>
                <a:gd name="connsiteX1" fmla="*/ 0 w 1292542"/>
                <a:gd name="connsiteY1" fmla="*/ 93719 h 187438"/>
                <a:gd name="connsiteX2" fmla="*/ 93719 w 1292542"/>
                <a:gd name="connsiteY2" fmla="*/ 0 h 187438"/>
                <a:gd name="connsiteX3" fmla="*/ 620183 w 1292542"/>
                <a:gd name="connsiteY3" fmla="*/ 0 h 187438"/>
                <a:gd name="connsiteX4" fmla="*/ 646270 w 1292542"/>
                <a:gd name="connsiteY4" fmla="*/ 44979 h 187438"/>
                <a:gd name="connsiteX5" fmla="*/ 672358 w 1292542"/>
                <a:gd name="connsiteY5" fmla="*/ 0 h 187438"/>
                <a:gd name="connsiteX6" fmla="*/ 1198823 w 1292542"/>
                <a:gd name="connsiteY6" fmla="*/ 0 h 187438"/>
                <a:gd name="connsiteX7" fmla="*/ 1292542 w 1292542"/>
                <a:gd name="connsiteY7" fmla="*/ 93719 h 187438"/>
                <a:gd name="connsiteX8" fmla="*/ 1292542 w 1292542"/>
                <a:gd name="connsiteY8" fmla="*/ 187438 h 187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2542" h="187438">
                  <a:moveTo>
                    <a:pt x="0" y="187438"/>
                  </a:moveTo>
                  <a:lnTo>
                    <a:pt x="0" y="93719"/>
                  </a:lnTo>
                  <a:cubicBezTo>
                    <a:pt x="0" y="41959"/>
                    <a:pt x="41959" y="0"/>
                    <a:pt x="93719" y="0"/>
                  </a:cubicBezTo>
                  <a:lnTo>
                    <a:pt x="620183" y="0"/>
                  </a:lnTo>
                  <a:lnTo>
                    <a:pt x="646270" y="44979"/>
                  </a:lnTo>
                  <a:lnTo>
                    <a:pt x="672358" y="0"/>
                  </a:lnTo>
                  <a:lnTo>
                    <a:pt x="1198823" y="0"/>
                  </a:lnTo>
                  <a:cubicBezTo>
                    <a:pt x="1250583" y="0"/>
                    <a:pt x="1292542" y="41959"/>
                    <a:pt x="1292542" y="93719"/>
                  </a:cubicBezTo>
                  <a:lnTo>
                    <a:pt x="1292542" y="187438"/>
                  </a:lnTo>
                  <a:close/>
                </a:path>
              </a:pathLst>
            </a:custGeom>
            <a:solidFill>
              <a:schemeClr val="tx1"/>
            </a:solidFill>
            <a:ln w="88900">
              <a:noFill/>
            </a:ln>
            <a:effectLst>
              <a:outerShdw blurRad="114300" sx="101000" sy="101000" algn="ctr" rotWithShape="0">
                <a:prstClr val="black">
                  <a:alpha val="3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78" name="차트 77">
            <a:extLst>
              <a:ext uri="{FF2B5EF4-FFF2-40B4-BE49-F238E27FC236}">
                <a16:creationId xmlns:a16="http://schemas.microsoft.com/office/drawing/2014/main" id="{C87DB120-54D4-CD6B-4FCA-66C7F0BC21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1284775"/>
              </p:ext>
            </p:extLst>
          </p:nvPr>
        </p:nvGraphicFramePr>
        <p:xfrm>
          <a:off x="1203875" y="1260474"/>
          <a:ext cx="10254865" cy="4129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3" name="모서리가 둥근 직사각형 39">
            <a:extLst>
              <a:ext uri="{FF2B5EF4-FFF2-40B4-BE49-F238E27FC236}">
                <a16:creationId xmlns:a16="http://schemas.microsoft.com/office/drawing/2014/main" id="{D9342885-33AB-1A23-1A6C-D8C30F28A056}"/>
              </a:ext>
            </a:extLst>
          </p:cNvPr>
          <p:cNvSpPr/>
          <p:nvPr/>
        </p:nvSpPr>
        <p:spPr>
          <a:xfrm>
            <a:off x="1743305" y="1468215"/>
            <a:ext cx="982228" cy="3371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70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84" name="모서리가 둥근 직사각형 39">
            <a:extLst>
              <a:ext uri="{FF2B5EF4-FFF2-40B4-BE49-F238E27FC236}">
                <a16:creationId xmlns:a16="http://schemas.microsoft.com/office/drawing/2014/main" id="{5F57D7CE-E68D-B581-385F-9F7264DE2EAB}"/>
              </a:ext>
            </a:extLst>
          </p:cNvPr>
          <p:cNvSpPr/>
          <p:nvPr/>
        </p:nvSpPr>
        <p:spPr>
          <a:xfrm>
            <a:off x="10406605" y="3472990"/>
            <a:ext cx="982228" cy="3371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22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ABC8CFF-895D-871E-1963-98D192DB6B11}"/>
              </a:ext>
            </a:extLst>
          </p:cNvPr>
          <p:cNvSpPr/>
          <p:nvPr/>
        </p:nvSpPr>
        <p:spPr>
          <a:xfrm>
            <a:off x="1251745" y="5910836"/>
            <a:ext cx="6901349" cy="783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white"/>
                </a:solidFill>
              </a:rPr>
              <a:t>데이터 </a:t>
            </a:r>
            <a:r>
              <a:rPr lang="ko-KR" altLang="en-US" sz="1600" b="1" dirty="0" err="1">
                <a:solidFill>
                  <a:prstClr val="white"/>
                </a:solidFill>
              </a:rPr>
              <a:t>마이닝한</a:t>
            </a:r>
            <a:r>
              <a:rPr lang="ko-KR" altLang="en-US" sz="1600" b="1" dirty="0">
                <a:solidFill>
                  <a:prstClr val="white"/>
                </a:solidFill>
              </a:rPr>
              <a:t> 결과</a:t>
            </a:r>
            <a:endParaRPr lang="en-US" altLang="ko-KR" sz="16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dirty="0" err="1">
                <a:solidFill>
                  <a:prstClr val="white"/>
                </a:solidFill>
              </a:rPr>
              <a:t>홍박사</a:t>
            </a:r>
            <a:r>
              <a:rPr lang="ko-KR" altLang="en-US" sz="1600" b="1" dirty="0">
                <a:solidFill>
                  <a:prstClr val="white"/>
                </a:solidFill>
              </a:rPr>
              <a:t> </a:t>
            </a:r>
            <a:r>
              <a:rPr lang="ko-KR" altLang="en-US" sz="1600" b="1" dirty="0" err="1">
                <a:solidFill>
                  <a:prstClr val="white"/>
                </a:solidFill>
              </a:rPr>
              <a:t>해쉬태그</a:t>
            </a:r>
            <a:r>
              <a:rPr lang="ko-KR" altLang="en-US" sz="1600" b="1" dirty="0">
                <a:solidFill>
                  <a:prstClr val="white"/>
                </a:solidFill>
              </a:rPr>
              <a:t> </a:t>
            </a:r>
            <a:r>
              <a:rPr lang="en-US" altLang="ko-KR" sz="1600" b="1" dirty="0">
                <a:solidFill>
                  <a:prstClr val="white"/>
                </a:solidFill>
              </a:rPr>
              <a:t>78</a:t>
            </a:r>
            <a:r>
              <a:rPr lang="ko-KR" altLang="en-US" sz="1600" b="1" dirty="0">
                <a:solidFill>
                  <a:prstClr val="white"/>
                </a:solidFill>
              </a:rPr>
              <a:t>개로 </a:t>
            </a:r>
            <a:r>
              <a:rPr lang="en-US" altLang="ko-KR" sz="1600" b="1" dirty="0">
                <a:solidFill>
                  <a:prstClr val="white"/>
                </a:solidFill>
              </a:rPr>
              <a:t>1</a:t>
            </a:r>
            <a:r>
              <a:rPr lang="ko-KR" altLang="en-US" sz="1600" b="1" dirty="0">
                <a:solidFill>
                  <a:prstClr val="white"/>
                </a:solidFill>
              </a:rPr>
              <a:t>등</a:t>
            </a:r>
            <a:r>
              <a:rPr lang="en-US" altLang="ko-KR" sz="1600" b="1" dirty="0">
                <a:solidFill>
                  <a:prstClr val="white"/>
                </a:solidFill>
              </a:rPr>
              <a:t>,</a:t>
            </a:r>
            <a:r>
              <a:rPr lang="ko-KR" altLang="en-US" sz="1600" b="1" dirty="0">
                <a:solidFill>
                  <a:prstClr val="white"/>
                </a:solidFill>
              </a:rPr>
              <a:t> 칼부림 </a:t>
            </a:r>
            <a:r>
              <a:rPr lang="en-US" altLang="ko-KR" sz="1600" b="1" dirty="0">
                <a:solidFill>
                  <a:prstClr val="white"/>
                </a:solidFill>
              </a:rPr>
              <a:t>4</a:t>
            </a:r>
            <a:r>
              <a:rPr lang="ko-KR" altLang="en-US" sz="1600" b="1" dirty="0">
                <a:solidFill>
                  <a:prstClr val="white"/>
                </a:solidFill>
              </a:rPr>
              <a:t>등임을 확인</a:t>
            </a:r>
            <a:endParaRPr lang="en-US" altLang="ko-KR" sz="11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308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4E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FCA3656-5533-E957-D95C-6EB0FD9212BF}"/>
              </a:ext>
            </a:extLst>
          </p:cNvPr>
          <p:cNvGrpSpPr/>
          <p:nvPr/>
        </p:nvGrpSpPr>
        <p:grpSpPr>
          <a:xfrm>
            <a:off x="139700" y="0"/>
            <a:ext cx="11912600" cy="6858000"/>
            <a:chOff x="139700" y="0"/>
            <a:chExt cx="11912600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DCA1BC2-F5E9-41A1-3A8B-596F802208AD}"/>
                </a:ext>
              </a:extLst>
            </p:cNvPr>
            <p:cNvSpPr/>
            <p:nvPr/>
          </p:nvSpPr>
          <p:spPr>
            <a:xfrm>
              <a:off x="353592" y="0"/>
              <a:ext cx="11506713" cy="6858000"/>
            </a:xfrm>
            <a:prstGeom prst="rect">
              <a:avLst/>
            </a:prstGeom>
            <a:solidFill>
              <a:schemeClr val="tx1"/>
            </a:solidFill>
            <a:ln w="88900">
              <a:noFill/>
            </a:ln>
            <a:effectLst>
              <a:outerShdw blurRad="114300" sx="101000" sy="101000" algn="ctr" rotWithShape="0">
                <a:prstClr val="black">
                  <a:alpha val="3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7954790-3744-3BA8-6687-08C95B33BD55}"/>
                </a:ext>
              </a:extLst>
            </p:cNvPr>
            <p:cNvSpPr/>
            <p:nvPr/>
          </p:nvSpPr>
          <p:spPr>
            <a:xfrm>
              <a:off x="454151" y="0"/>
              <a:ext cx="11283696" cy="6858000"/>
            </a:xfrm>
            <a:prstGeom prst="rect">
              <a:avLst/>
            </a:prstGeom>
            <a:solidFill>
              <a:srgbClr val="242855"/>
            </a:solidFill>
            <a:ln w="889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95E6C934-0BB8-F8B8-5D2F-F96A924A65C9}"/>
                </a:ext>
              </a:extLst>
            </p:cNvPr>
            <p:cNvSpPr/>
            <p:nvPr/>
          </p:nvSpPr>
          <p:spPr>
            <a:xfrm>
              <a:off x="139700" y="282576"/>
              <a:ext cx="11912600" cy="669924"/>
            </a:xfrm>
            <a:prstGeom prst="roundRect">
              <a:avLst>
                <a:gd name="adj" fmla="val 20998"/>
              </a:avLst>
            </a:prstGeom>
            <a:solidFill>
              <a:schemeClr val="bg1"/>
            </a:solidFill>
            <a:ln w="635000">
              <a:noFill/>
              <a:round/>
            </a:ln>
            <a:effectLst>
              <a:outerShdw blurRad="63500" dist="635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7675">
                <a:defRPr/>
              </a:pPr>
              <a:r>
                <a:rPr lang="ko-KR" altLang="en-US" sz="2400" b="1" i="1" kern="0" dirty="0">
                  <a:ln w="9525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사이트 시연</a:t>
              </a:r>
              <a:endParaRPr lang="en-US" altLang="ko-KR" sz="2400" b="1" i="1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4C402959-5FDC-5E93-0EE5-FCE06A4039EC}"/>
                </a:ext>
              </a:extLst>
            </p:cNvPr>
            <p:cNvGrpSpPr/>
            <p:nvPr/>
          </p:nvGrpSpPr>
          <p:grpSpPr>
            <a:xfrm>
              <a:off x="281724" y="418734"/>
              <a:ext cx="344854" cy="344854"/>
              <a:chOff x="1734193" y="2846724"/>
              <a:chExt cx="429876" cy="429876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568111DC-7E7F-8C26-2D0B-17F984C064BD}"/>
                  </a:ext>
                </a:extLst>
              </p:cNvPr>
              <p:cNvSpPr/>
              <p:nvPr/>
            </p:nvSpPr>
            <p:spPr>
              <a:xfrm>
                <a:off x="1734193" y="2846724"/>
                <a:ext cx="429876" cy="429876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85000">
                    <a:srgbClr val="E9F3FC"/>
                  </a:gs>
                  <a:gs pos="85000">
                    <a:srgbClr val="4E5DA7"/>
                  </a:gs>
                </a:gsLst>
                <a:lin ang="5400000" scaled="1"/>
                <a:tileRect/>
              </a:gradFill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700" kern="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7A6E1FC0-9367-387F-0B80-8BF04C24C2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8319" y="2897499"/>
                <a:ext cx="319746" cy="319746"/>
              </a:xfrm>
              <a:prstGeom prst="rect">
                <a:avLst/>
              </a:prstGeom>
            </p:spPr>
          </p:pic>
        </p:grp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E3E25C2B-50B5-8F20-3597-C4A7B3984720}"/>
                </a:ext>
              </a:extLst>
            </p:cNvPr>
            <p:cNvSpPr/>
            <p:nvPr/>
          </p:nvSpPr>
          <p:spPr>
            <a:xfrm>
              <a:off x="11302628" y="489285"/>
              <a:ext cx="557678" cy="25650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dist="25400" dir="18900000">
                <a:prstClr val="black">
                  <a:alpha val="8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D3189E5-7DC5-D47D-F0C6-F69E64647DEF}"/>
                </a:ext>
              </a:extLst>
            </p:cNvPr>
            <p:cNvSpPr/>
            <p:nvPr/>
          </p:nvSpPr>
          <p:spPr>
            <a:xfrm>
              <a:off x="11624244" y="512366"/>
              <a:ext cx="209600" cy="210343"/>
            </a:xfrm>
            <a:prstGeom prst="ellipse">
              <a:avLst/>
            </a:prstGeom>
            <a:solidFill>
              <a:srgbClr val="06E2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9C18D8A5-1B4B-4260-18E0-8287BD65EEFB}"/>
                </a:ext>
              </a:extLst>
            </p:cNvPr>
            <p:cNvSpPr/>
            <p:nvPr/>
          </p:nvSpPr>
          <p:spPr>
            <a:xfrm>
              <a:off x="733260" y="1158281"/>
              <a:ext cx="10747376" cy="4439245"/>
            </a:xfrm>
            <a:prstGeom prst="roundRect">
              <a:avLst>
                <a:gd name="adj" fmla="val 6653"/>
              </a:avLst>
            </a:prstGeom>
            <a:solidFill>
              <a:schemeClr val="bg1">
                <a:alpha val="4000"/>
              </a:schemeClr>
            </a:solidFill>
            <a:ln w="635000">
              <a:noFill/>
              <a:round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ko-KR" altLang="en-US" sz="140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556CD6ED-C954-808C-9EB7-ECFE2E4553D4}"/>
                </a:ext>
              </a:extLst>
            </p:cNvPr>
            <p:cNvSpPr/>
            <p:nvPr/>
          </p:nvSpPr>
          <p:spPr>
            <a:xfrm>
              <a:off x="733261" y="5747092"/>
              <a:ext cx="10736428" cy="1110908"/>
            </a:xfrm>
            <a:prstGeom prst="round2SameRect">
              <a:avLst/>
            </a:prstGeom>
            <a:solidFill>
              <a:schemeClr val="bg1">
                <a:alpha val="4000"/>
              </a:schemeClr>
            </a:solidFill>
            <a:ln w="635000">
              <a:noFill/>
              <a:round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ko-KR" altLang="en-US" sz="140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19" name="사각형: 둥근 위쪽 모서리 18">
              <a:extLst>
                <a:ext uri="{FF2B5EF4-FFF2-40B4-BE49-F238E27FC236}">
                  <a16:creationId xmlns:a16="http://schemas.microsoft.com/office/drawing/2014/main" id="{1B986538-60C3-08CC-3CEB-F5C7484E5A45}"/>
                </a:ext>
              </a:extLst>
            </p:cNvPr>
            <p:cNvSpPr/>
            <p:nvPr/>
          </p:nvSpPr>
          <p:spPr>
            <a:xfrm rot="5400000">
              <a:off x="11375973" y="1632529"/>
              <a:ext cx="982344" cy="18743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 w="88900">
              <a:noFill/>
            </a:ln>
            <a:effectLst>
              <a:outerShdw blurRad="114300" sx="101000" sy="101000" algn="ctr" rotWithShape="0">
                <a:prstClr val="black">
                  <a:alpha val="3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B8ECA801-95B0-3EC3-F2BF-2C875FEC7045}"/>
                </a:ext>
              </a:extLst>
            </p:cNvPr>
            <p:cNvSpPr/>
            <p:nvPr/>
          </p:nvSpPr>
          <p:spPr>
            <a:xfrm rot="5400000">
              <a:off x="11220874" y="2901577"/>
              <a:ext cx="1292542" cy="187438"/>
            </a:xfrm>
            <a:custGeom>
              <a:avLst/>
              <a:gdLst>
                <a:gd name="connsiteX0" fmla="*/ 0 w 1292542"/>
                <a:gd name="connsiteY0" fmla="*/ 187438 h 187438"/>
                <a:gd name="connsiteX1" fmla="*/ 0 w 1292542"/>
                <a:gd name="connsiteY1" fmla="*/ 93719 h 187438"/>
                <a:gd name="connsiteX2" fmla="*/ 93719 w 1292542"/>
                <a:gd name="connsiteY2" fmla="*/ 0 h 187438"/>
                <a:gd name="connsiteX3" fmla="*/ 620183 w 1292542"/>
                <a:gd name="connsiteY3" fmla="*/ 0 h 187438"/>
                <a:gd name="connsiteX4" fmla="*/ 646270 w 1292542"/>
                <a:gd name="connsiteY4" fmla="*/ 44979 h 187438"/>
                <a:gd name="connsiteX5" fmla="*/ 672358 w 1292542"/>
                <a:gd name="connsiteY5" fmla="*/ 0 h 187438"/>
                <a:gd name="connsiteX6" fmla="*/ 1198823 w 1292542"/>
                <a:gd name="connsiteY6" fmla="*/ 0 h 187438"/>
                <a:gd name="connsiteX7" fmla="*/ 1292542 w 1292542"/>
                <a:gd name="connsiteY7" fmla="*/ 93719 h 187438"/>
                <a:gd name="connsiteX8" fmla="*/ 1292542 w 1292542"/>
                <a:gd name="connsiteY8" fmla="*/ 187438 h 187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2542" h="187438">
                  <a:moveTo>
                    <a:pt x="0" y="187438"/>
                  </a:moveTo>
                  <a:lnTo>
                    <a:pt x="0" y="93719"/>
                  </a:lnTo>
                  <a:cubicBezTo>
                    <a:pt x="0" y="41959"/>
                    <a:pt x="41959" y="0"/>
                    <a:pt x="93719" y="0"/>
                  </a:cubicBezTo>
                  <a:lnTo>
                    <a:pt x="620183" y="0"/>
                  </a:lnTo>
                  <a:lnTo>
                    <a:pt x="646270" y="44979"/>
                  </a:lnTo>
                  <a:lnTo>
                    <a:pt x="672358" y="0"/>
                  </a:lnTo>
                  <a:lnTo>
                    <a:pt x="1198823" y="0"/>
                  </a:lnTo>
                  <a:cubicBezTo>
                    <a:pt x="1250583" y="0"/>
                    <a:pt x="1292542" y="41959"/>
                    <a:pt x="1292542" y="93719"/>
                  </a:cubicBezTo>
                  <a:lnTo>
                    <a:pt x="1292542" y="187438"/>
                  </a:lnTo>
                  <a:close/>
                </a:path>
              </a:pathLst>
            </a:custGeom>
            <a:solidFill>
              <a:schemeClr val="tx1"/>
            </a:solidFill>
            <a:ln w="88900">
              <a:noFill/>
            </a:ln>
            <a:effectLst>
              <a:outerShdw blurRad="114300" sx="101000" sy="101000" algn="ctr" rotWithShape="0">
                <a:prstClr val="black">
                  <a:alpha val="3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B407DC4-FD2F-E15A-135C-67F80AE73069}"/>
              </a:ext>
            </a:extLst>
          </p:cNvPr>
          <p:cNvSpPr/>
          <p:nvPr/>
        </p:nvSpPr>
        <p:spPr>
          <a:xfrm>
            <a:off x="954367" y="5980703"/>
            <a:ext cx="6725327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 dirty="0" err="1">
                <a:solidFill>
                  <a:prstClr val="white"/>
                </a:solidFill>
              </a:rPr>
              <a:t>해쉬태그</a:t>
            </a:r>
            <a:r>
              <a:rPr lang="ko-KR" altLang="en-US" sz="1600" b="1" dirty="0">
                <a:solidFill>
                  <a:prstClr val="white"/>
                </a:solidFill>
              </a:rPr>
              <a:t> 클릭 시 </a:t>
            </a:r>
            <a:r>
              <a:rPr lang="ko-KR" altLang="en-US" sz="1600" b="1" dirty="0" err="1">
                <a:solidFill>
                  <a:prstClr val="white"/>
                </a:solidFill>
              </a:rPr>
              <a:t>인스타그램으로</a:t>
            </a:r>
            <a:r>
              <a:rPr lang="ko-KR" altLang="en-US" sz="1600" b="1" dirty="0">
                <a:solidFill>
                  <a:prstClr val="white"/>
                </a:solidFill>
              </a:rPr>
              <a:t> 넘어가 바로 검색</a:t>
            </a:r>
            <a:endParaRPr lang="en-US" altLang="ko-KR" sz="16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white"/>
                </a:solidFill>
              </a:rPr>
              <a:t>그래프 보기에 마우스를 가져다 대면 그래프 확인 가능</a:t>
            </a:r>
            <a:r>
              <a:rPr lang="en-US" altLang="ko-KR" sz="1600" b="1" dirty="0">
                <a:solidFill>
                  <a:prstClr val="white"/>
                </a:solidFill>
              </a:rPr>
              <a:t>   </a:t>
            </a:r>
          </a:p>
        </p:txBody>
      </p:sp>
      <p:pic>
        <p:nvPicPr>
          <p:cNvPr id="4" name="그림 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77DB08F7-0C42-408B-4941-C1E61C7595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367" y="1402627"/>
            <a:ext cx="7772400" cy="389433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F07C156-7B80-F6F8-9C1C-280883E6E901}"/>
              </a:ext>
            </a:extLst>
          </p:cNvPr>
          <p:cNvSpPr/>
          <p:nvPr/>
        </p:nvSpPr>
        <p:spPr>
          <a:xfrm>
            <a:off x="7751562" y="6410308"/>
            <a:ext cx="3723687" cy="353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300" b="1" dirty="0" err="1">
                <a:solidFill>
                  <a:prstClr val="white"/>
                </a:solidFill>
              </a:rPr>
              <a:t>Github</a:t>
            </a:r>
            <a:r>
              <a:rPr lang="en-US" altLang="ko-KR" sz="1300" b="1" dirty="0">
                <a:solidFill>
                  <a:prstClr val="white"/>
                </a:solidFill>
              </a:rPr>
              <a:t> : https://</a:t>
            </a:r>
            <a:r>
              <a:rPr lang="en-US" altLang="ko-KR" sz="1300" b="1" dirty="0" err="1">
                <a:solidFill>
                  <a:prstClr val="white"/>
                </a:solidFill>
              </a:rPr>
              <a:t>github.com</a:t>
            </a:r>
            <a:r>
              <a:rPr lang="en-US" altLang="ko-KR" sz="1300" b="1" dirty="0">
                <a:solidFill>
                  <a:prstClr val="white"/>
                </a:solidFill>
              </a:rPr>
              <a:t>/sijin2/</a:t>
            </a:r>
            <a:r>
              <a:rPr lang="en-US" altLang="ko-KR" sz="1300" b="1" dirty="0" err="1">
                <a:solidFill>
                  <a:prstClr val="white"/>
                </a:solidFill>
              </a:rPr>
              <a:t>flask_reels</a:t>
            </a:r>
            <a:endParaRPr lang="en-US" altLang="ko-KR" sz="13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177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4E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FCA3656-5533-E957-D95C-6EB0FD9212BF}"/>
              </a:ext>
            </a:extLst>
          </p:cNvPr>
          <p:cNvGrpSpPr/>
          <p:nvPr/>
        </p:nvGrpSpPr>
        <p:grpSpPr>
          <a:xfrm>
            <a:off x="139700" y="0"/>
            <a:ext cx="11912600" cy="6858000"/>
            <a:chOff x="139700" y="0"/>
            <a:chExt cx="11912600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DCA1BC2-F5E9-41A1-3A8B-596F802208AD}"/>
                </a:ext>
              </a:extLst>
            </p:cNvPr>
            <p:cNvSpPr/>
            <p:nvPr/>
          </p:nvSpPr>
          <p:spPr>
            <a:xfrm>
              <a:off x="353592" y="0"/>
              <a:ext cx="11506713" cy="6858000"/>
            </a:xfrm>
            <a:prstGeom prst="rect">
              <a:avLst/>
            </a:prstGeom>
            <a:solidFill>
              <a:schemeClr val="tx1"/>
            </a:solidFill>
            <a:ln w="88900">
              <a:noFill/>
            </a:ln>
            <a:effectLst>
              <a:outerShdw blurRad="114300" sx="101000" sy="101000" algn="ctr" rotWithShape="0">
                <a:prstClr val="black">
                  <a:alpha val="3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7954790-3744-3BA8-6687-08C95B33BD55}"/>
                </a:ext>
              </a:extLst>
            </p:cNvPr>
            <p:cNvSpPr/>
            <p:nvPr/>
          </p:nvSpPr>
          <p:spPr>
            <a:xfrm>
              <a:off x="454151" y="0"/>
              <a:ext cx="11283696" cy="6858000"/>
            </a:xfrm>
            <a:prstGeom prst="rect">
              <a:avLst/>
            </a:prstGeom>
            <a:solidFill>
              <a:srgbClr val="242855"/>
            </a:solidFill>
            <a:ln w="889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95E6C934-0BB8-F8B8-5D2F-F96A924A65C9}"/>
                </a:ext>
              </a:extLst>
            </p:cNvPr>
            <p:cNvSpPr/>
            <p:nvPr/>
          </p:nvSpPr>
          <p:spPr>
            <a:xfrm>
              <a:off x="139700" y="282576"/>
              <a:ext cx="11912600" cy="669924"/>
            </a:xfrm>
            <a:prstGeom prst="roundRect">
              <a:avLst>
                <a:gd name="adj" fmla="val 20998"/>
              </a:avLst>
            </a:prstGeom>
            <a:solidFill>
              <a:schemeClr val="bg1"/>
            </a:solidFill>
            <a:ln w="635000">
              <a:noFill/>
              <a:round/>
            </a:ln>
            <a:effectLst>
              <a:outerShdw blurRad="63500" dist="635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7675">
                <a:defRPr/>
              </a:pPr>
              <a:r>
                <a:rPr lang="ko-KR" altLang="en-US" sz="2400" b="1" i="1" kern="0" dirty="0">
                  <a:ln w="9525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추후 업데이트 예정</a:t>
              </a:r>
              <a:endParaRPr lang="en-US" altLang="ko-KR" sz="2400" b="1" i="1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4C402959-5FDC-5E93-0EE5-FCE06A4039EC}"/>
                </a:ext>
              </a:extLst>
            </p:cNvPr>
            <p:cNvGrpSpPr/>
            <p:nvPr/>
          </p:nvGrpSpPr>
          <p:grpSpPr>
            <a:xfrm>
              <a:off x="281724" y="418734"/>
              <a:ext cx="344854" cy="344854"/>
              <a:chOff x="1734193" y="2846724"/>
              <a:chExt cx="429876" cy="429876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568111DC-7E7F-8C26-2D0B-17F984C064BD}"/>
                  </a:ext>
                </a:extLst>
              </p:cNvPr>
              <p:cNvSpPr/>
              <p:nvPr/>
            </p:nvSpPr>
            <p:spPr>
              <a:xfrm>
                <a:off x="1734193" y="2846724"/>
                <a:ext cx="429876" cy="429876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85000">
                    <a:srgbClr val="E9F3FC"/>
                  </a:gs>
                  <a:gs pos="85000">
                    <a:srgbClr val="4E5DA7"/>
                  </a:gs>
                </a:gsLst>
                <a:lin ang="5400000" scaled="1"/>
                <a:tileRect/>
              </a:gradFill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700" kern="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7A6E1FC0-9367-387F-0B80-8BF04C24C2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8319" y="2897499"/>
                <a:ext cx="319746" cy="319746"/>
              </a:xfrm>
              <a:prstGeom prst="rect">
                <a:avLst/>
              </a:prstGeom>
            </p:spPr>
          </p:pic>
        </p:grp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E3E25C2B-50B5-8F20-3597-C4A7B3984720}"/>
                </a:ext>
              </a:extLst>
            </p:cNvPr>
            <p:cNvSpPr/>
            <p:nvPr/>
          </p:nvSpPr>
          <p:spPr>
            <a:xfrm>
              <a:off x="11302628" y="489285"/>
              <a:ext cx="557678" cy="25650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dist="25400" dir="18900000">
                <a:prstClr val="black">
                  <a:alpha val="8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D3189E5-7DC5-D47D-F0C6-F69E64647DEF}"/>
                </a:ext>
              </a:extLst>
            </p:cNvPr>
            <p:cNvSpPr/>
            <p:nvPr/>
          </p:nvSpPr>
          <p:spPr>
            <a:xfrm>
              <a:off x="11624244" y="512366"/>
              <a:ext cx="209600" cy="210343"/>
            </a:xfrm>
            <a:prstGeom prst="ellipse">
              <a:avLst/>
            </a:prstGeom>
            <a:solidFill>
              <a:srgbClr val="06E2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9C18D8A5-1B4B-4260-18E0-8287BD65EEFB}"/>
                </a:ext>
              </a:extLst>
            </p:cNvPr>
            <p:cNvSpPr/>
            <p:nvPr/>
          </p:nvSpPr>
          <p:spPr>
            <a:xfrm>
              <a:off x="733260" y="1158281"/>
              <a:ext cx="10747376" cy="4439245"/>
            </a:xfrm>
            <a:prstGeom prst="roundRect">
              <a:avLst>
                <a:gd name="adj" fmla="val 6653"/>
              </a:avLst>
            </a:prstGeom>
            <a:solidFill>
              <a:schemeClr val="bg1">
                <a:alpha val="4000"/>
              </a:schemeClr>
            </a:solidFill>
            <a:ln w="635000">
              <a:noFill/>
              <a:round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ko-KR" altLang="en-US" sz="140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556CD6ED-C954-808C-9EB7-ECFE2E4553D4}"/>
                </a:ext>
              </a:extLst>
            </p:cNvPr>
            <p:cNvSpPr/>
            <p:nvPr/>
          </p:nvSpPr>
          <p:spPr>
            <a:xfrm>
              <a:off x="733261" y="5747092"/>
              <a:ext cx="10736428" cy="1110908"/>
            </a:xfrm>
            <a:prstGeom prst="round2SameRect">
              <a:avLst/>
            </a:prstGeom>
            <a:solidFill>
              <a:schemeClr val="bg1">
                <a:alpha val="4000"/>
              </a:schemeClr>
            </a:solidFill>
            <a:ln w="635000">
              <a:noFill/>
              <a:round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ko-KR" altLang="en-US" sz="140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19" name="사각형: 둥근 위쪽 모서리 18">
              <a:extLst>
                <a:ext uri="{FF2B5EF4-FFF2-40B4-BE49-F238E27FC236}">
                  <a16:creationId xmlns:a16="http://schemas.microsoft.com/office/drawing/2014/main" id="{1B986538-60C3-08CC-3CEB-F5C7484E5A45}"/>
                </a:ext>
              </a:extLst>
            </p:cNvPr>
            <p:cNvSpPr/>
            <p:nvPr/>
          </p:nvSpPr>
          <p:spPr>
            <a:xfrm rot="5400000">
              <a:off x="11375973" y="1632529"/>
              <a:ext cx="982344" cy="18743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 w="88900">
              <a:noFill/>
            </a:ln>
            <a:effectLst>
              <a:outerShdw blurRad="114300" sx="101000" sy="101000" algn="ctr" rotWithShape="0">
                <a:prstClr val="black">
                  <a:alpha val="3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B8ECA801-95B0-3EC3-F2BF-2C875FEC7045}"/>
                </a:ext>
              </a:extLst>
            </p:cNvPr>
            <p:cNvSpPr/>
            <p:nvPr/>
          </p:nvSpPr>
          <p:spPr>
            <a:xfrm rot="5400000">
              <a:off x="11220874" y="2901577"/>
              <a:ext cx="1292542" cy="187438"/>
            </a:xfrm>
            <a:custGeom>
              <a:avLst/>
              <a:gdLst>
                <a:gd name="connsiteX0" fmla="*/ 0 w 1292542"/>
                <a:gd name="connsiteY0" fmla="*/ 187438 h 187438"/>
                <a:gd name="connsiteX1" fmla="*/ 0 w 1292542"/>
                <a:gd name="connsiteY1" fmla="*/ 93719 h 187438"/>
                <a:gd name="connsiteX2" fmla="*/ 93719 w 1292542"/>
                <a:gd name="connsiteY2" fmla="*/ 0 h 187438"/>
                <a:gd name="connsiteX3" fmla="*/ 620183 w 1292542"/>
                <a:gd name="connsiteY3" fmla="*/ 0 h 187438"/>
                <a:gd name="connsiteX4" fmla="*/ 646270 w 1292542"/>
                <a:gd name="connsiteY4" fmla="*/ 44979 h 187438"/>
                <a:gd name="connsiteX5" fmla="*/ 672358 w 1292542"/>
                <a:gd name="connsiteY5" fmla="*/ 0 h 187438"/>
                <a:gd name="connsiteX6" fmla="*/ 1198823 w 1292542"/>
                <a:gd name="connsiteY6" fmla="*/ 0 h 187438"/>
                <a:gd name="connsiteX7" fmla="*/ 1292542 w 1292542"/>
                <a:gd name="connsiteY7" fmla="*/ 93719 h 187438"/>
                <a:gd name="connsiteX8" fmla="*/ 1292542 w 1292542"/>
                <a:gd name="connsiteY8" fmla="*/ 187438 h 187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2542" h="187438">
                  <a:moveTo>
                    <a:pt x="0" y="187438"/>
                  </a:moveTo>
                  <a:lnTo>
                    <a:pt x="0" y="93719"/>
                  </a:lnTo>
                  <a:cubicBezTo>
                    <a:pt x="0" y="41959"/>
                    <a:pt x="41959" y="0"/>
                    <a:pt x="93719" y="0"/>
                  </a:cubicBezTo>
                  <a:lnTo>
                    <a:pt x="620183" y="0"/>
                  </a:lnTo>
                  <a:lnTo>
                    <a:pt x="646270" y="44979"/>
                  </a:lnTo>
                  <a:lnTo>
                    <a:pt x="672358" y="0"/>
                  </a:lnTo>
                  <a:lnTo>
                    <a:pt x="1198823" y="0"/>
                  </a:lnTo>
                  <a:cubicBezTo>
                    <a:pt x="1250583" y="0"/>
                    <a:pt x="1292542" y="41959"/>
                    <a:pt x="1292542" y="93719"/>
                  </a:cubicBezTo>
                  <a:lnTo>
                    <a:pt x="1292542" y="187438"/>
                  </a:lnTo>
                  <a:close/>
                </a:path>
              </a:pathLst>
            </a:custGeom>
            <a:solidFill>
              <a:schemeClr val="tx1"/>
            </a:solidFill>
            <a:ln w="88900">
              <a:noFill/>
            </a:ln>
            <a:effectLst>
              <a:outerShdw blurRad="114300" sx="101000" sy="101000" algn="ctr" rotWithShape="0">
                <a:prstClr val="black">
                  <a:alpha val="3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B407DC4-FD2F-E15A-135C-67F80AE73069}"/>
              </a:ext>
            </a:extLst>
          </p:cNvPr>
          <p:cNvSpPr/>
          <p:nvPr/>
        </p:nvSpPr>
        <p:spPr>
          <a:xfrm>
            <a:off x="1971134" y="2852656"/>
            <a:ext cx="8271627" cy="1152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white"/>
                </a:solidFill>
              </a:rPr>
              <a:t>꾸준한 업데이트와 </a:t>
            </a:r>
            <a:r>
              <a:rPr lang="ko-KR" altLang="en-US" sz="1600" b="1" dirty="0" err="1">
                <a:solidFill>
                  <a:prstClr val="white"/>
                </a:solidFill>
              </a:rPr>
              <a:t>크롤링으로</a:t>
            </a:r>
            <a:r>
              <a:rPr lang="ko-KR" altLang="en-US" sz="1600" b="1" dirty="0">
                <a:solidFill>
                  <a:prstClr val="white"/>
                </a:solidFill>
              </a:rPr>
              <a:t> 예측 및 흐름 보완</a:t>
            </a:r>
            <a:endParaRPr lang="en-US" altLang="ko-KR" sz="16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white"/>
                </a:solidFill>
              </a:rPr>
              <a:t>추후에는 이용자가 분야를 설정하면 그에 맞는 유행 확인</a:t>
            </a:r>
            <a:endParaRPr lang="en-US" altLang="ko-KR" sz="16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Instagram</a:t>
            </a:r>
            <a:r>
              <a:rPr lang="ko-KR" altLang="en-US" sz="1600" b="1" dirty="0">
                <a:solidFill>
                  <a:prstClr val="white"/>
                </a:solidFill>
              </a:rPr>
              <a:t> </a:t>
            </a:r>
            <a:r>
              <a:rPr lang="en-US" altLang="ko-KR" sz="1600" b="1" dirty="0">
                <a:solidFill>
                  <a:prstClr val="white"/>
                </a:solidFill>
              </a:rPr>
              <a:t>Reels</a:t>
            </a:r>
            <a:r>
              <a:rPr lang="ko-KR" altLang="en-US" sz="1600" b="1" dirty="0">
                <a:solidFill>
                  <a:prstClr val="white"/>
                </a:solidFill>
              </a:rPr>
              <a:t> 말고도 </a:t>
            </a:r>
            <a:r>
              <a:rPr lang="en-US" altLang="ko-KR" sz="1600" b="1" dirty="0" err="1">
                <a:solidFill>
                  <a:prstClr val="white"/>
                </a:solidFill>
              </a:rPr>
              <a:t>Youtube</a:t>
            </a:r>
            <a:r>
              <a:rPr lang="en-US" altLang="ko-KR" sz="1600" b="1" dirty="0">
                <a:solidFill>
                  <a:prstClr val="white"/>
                </a:solidFill>
              </a:rPr>
              <a:t> Shorts, TikTok</a:t>
            </a:r>
            <a:r>
              <a:rPr lang="ko-KR" altLang="en-US" sz="1600" b="1" dirty="0">
                <a:solidFill>
                  <a:prstClr val="white"/>
                </a:solidFill>
              </a:rPr>
              <a:t> </a:t>
            </a:r>
            <a:r>
              <a:rPr lang="ko-KR" altLang="en-US" sz="1600" b="1" dirty="0" err="1">
                <a:solidFill>
                  <a:prstClr val="white"/>
                </a:solidFill>
              </a:rPr>
              <a:t>크롤링</a:t>
            </a:r>
            <a:r>
              <a:rPr lang="ko-KR" altLang="en-US" sz="1600" b="1" dirty="0">
                <a:solidFill>
                  <a:prstClr val="white"/>
                </a:solidFill>
              </a:rPr>
              <a:t> 진행하여 더 정확한 유행 확인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34921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306</Words>
  <Application>Microsoft Macintosh PowerPoint</Application>
  <PresentationFormat>와이드스크린</PresentationFormat>
  <Paragraphs>67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Tmon몬소리 Black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김시진</cp:lastModifiedBy>
  <cp:revision>21</cp:revision>
  <dcterms:created xsi:type="dcterms:W3CDTF">2023-07-11T06:49:20Z</dcterms:created>
  <dcterms:modified xsi:type="dcterms:W3CDTF">2023-08-09T12:36:58Z</dcterms:modified>
</cp:coreProperties>
</file>