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EDAD-5293-68B1-A753-29E959922F2E}"/>
              </a:ext>
            </a:extLst>
          </p:cNvPr>
          <p:cNvSpPr>
            <a:spLocks noGrp="1"/>
          </p:cNvSpPr>
          <p:nvPr>
            <p:ph type="ctrTitle"/>
          </p:nvPr>
        </p:nvSpPr>
        <p:spPr>
          <a:xfrm>
            <a:off x="2928494" y="2200807"/>
            <a:ext cx="8231631" cy="2184925"/>
          </a:xfrm>
        </p:spPr>
        <p:txBody>
          <a:bodyPr>
            <a:normAutofit fontScale="90000"/>
          </a:bodyPr>
          <a:lstStyle/>
          <a:p>
            <a:r>
              <a:rPr lang="en-US" dirty="0"/>
              <a:t>machine learning model deployment using </a:t>
            </a:r>
            <a:r>
              <a:rPr lang="en-IN" dirty="0"/>
              <a:t>IBM </a:t>
            </a:r>
            <a:r>
              <a:rPr lang="en-US" dirty="0"/>
              <a:t>cloud </a:t>
            </a:r>
            <a:r>
              <a:rPr lang="en-US" dirty="0" err="1"/>
              <a:t>watson</a:t>
            </a:r>
            <a:r>
              <a:rPr lang="en-US" dirty="0"/>
              <a:t> studio.</a:t>
            </a:r>
          </a:p>
        </p:txBody>
      </p:sp>
    </p:spTree>
    <p:extLst>
      <p:ext uri="{BB962C8B-B14F-4D97-AF65-F5344CB8AC3E}">
        <p14:creationId xmlns:p14="http://schemas.microsoft.com/office/powerpoint/2010/main" val="221894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9834-AFD5-85E5-48F0-FB1FD5A3B304}"/>
              </a:ext>
            </a:extLst>
          </p:cNvPr>
          <p:cNvSpPr>
            <a:spLocks noGrp="1"/>
          </p:cNvSpPr>
          <p:nvPr>
            <p:ph type="title"/>
          </p:nvPr>
        </p:nvSpPr>
        <p:spPr/>
        <p:txBody>
          <a:bodyPr/>
          <a:lstStyle/>
          <a:p>
            <a:r>
              <a:rPr lang="en-IN" dirty="0"/>
              <a:t>Abstract of the project:-</a:t>
            </a:r>
            <a:endParaRPr lang="en-US" dirty="0"/>
          </a:p>
        </p:txBody>
      </p:sp>
      <p:sp>
        <p:nvSpPr>
          <p:cNvPr id="3" name="Content Placeholder 2">
            <a:extLst>
              <a:ext uri="{FF2B5EF4-FFF2-40B4-BE49-F238E27FC236}">
                <a16:creationId xmlns:a16="http://schemas.microsoft.com/office/drawing/2014/main" id="{299152B7-C6FF-689B-CA40-D97865B988F9}"/>
              </a:ext>
            </a:extLst>
          </p:cNvPr>
          <p:cNvSpPr>
            <a:spLocks noGrp="1"/>
          </p:cNvSpPr>
          <p:nvPr>
            <p:ph idx="1"/>
          </p:nvPr>
        </p:nvSpPr>
        <p:spPr>
          <a:xfrm>
            <a:off x="1374774" y="1001063"/>
            <a:ext cx="10131425" cy="3649133"/>
          </a:xfrm>
        </p:spPr>
        <p:txBody>
          <a:bodyPr>
            <a:normAutofit/>
          </a:bodyPr>
          <a:lstStyle/>
          <a:p>
            <a:r>
              <a:rPr lang="en-IN" sz="2400" dirty="0"/>
              <a:t>IBM Watson Studio provides tools for data scientists, application developers and subject matter experts to collaboratively and easily work with data to build and train models at scale. It gives you the flexibility to build models where your data resides and deploy anywhere in a hybrid environment so you can operationalize data science faster.</a:t>
            </a:r>
            <a:endParaRPr lang="en-US" sz="2400" dirty="0"/>
          </a:p>
        </p:txBody>
      </p:sp>
      <p:pic>
        <p:nvPicPr>
          <p:cNvPr id="4" name="Picture 4">
            <a:extLst>
              <a:ext uri="{FF2B5EF4-FFF2-40B4-BE49-F238E27FC236}">
                <a16:creationId xmlns:a16="http://schemas.microsoft.com/office/drawing/2014/main" id="{6F1CC8A7-03DE-6812-5DEC-D843BFEBCF25}"/>
              </a:ext>
            </a:extLst>
          </p:cNvPr>
          <p:cNvPicPr>
            <a:picLocks noChangeAspect="1"/>
          </p:cNvPicPr>
          <p:nvPr/>
        </p:nvPicPr>
        <p:blipFill>
          <a:blip r:embed="rId2"/>
          <a:stretch>
            <a:fillRect/>
          </a:stretch>
        </p:blipFill>
        <p:spPr>
          <a:xfrm>
            <a:off x="2244981" y="4032370"/>
            <a:ext cx="8128000" cy="2216030"/>
          </a:xfrm>
          <a:prstGeom prst="rect">
            <a:avLst/>
          </a:prstGeom>
        </p:spPr>
      </p:pic>
    </p:spTree>
    <p:extLst>
      <p:ext uri="{BB962C8B-B14F-4D97-AF65-F5344CB8AC3E}">
        <p14:creationId xmlns:p14="http://schemas.microsoft.com/office/powerpoint/2010/main" val="253963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507B-6D6C-06E4-CD75-177F0242B038}"/>
              </a:ext>
            </a:extLst>
          </p:cNvPr>
          <p:cNvSpPr>
            <a:spLocks noGrp="1"/>
          </p:cNvSpPr>
          <p:nvPr>
            <p:ph type="title"/>
          </p:nvPr>
        </p:nvSpPr>
        <p:spPr/>
        <p:txBody>
          <a:bodyPr/>
          <a:lstStyle/>
          <a:p>
            <a:r>
              <a:rPr lang="en-IN" dirty="0"/>
              <a:t>Proposed system:-</a:t>
            </a:r>
            <a:endParaRPr lang="en-US" dirty="0"/>
          </a:p>
        </p:txBody>
      </p:sp>
      <p:sp>
        <p:nvSpPr>
          <p:cNvPr id="3" name="Content Placeholder 2">
            <a:extLst>
              <a:ext uri="{FF2B5EF4-FFF2-40B4-BE49-F238E27FC236}">
                <a16:creationId xmlns:a16="http://schemas.microsoft.com/office/drawing/2014/main" id="{5BD67E77-0D3B-92E5-3B29-8EED5642D688}"/>
              </a:ext>
            </a:extLst>
          </p:cNvPr>
          <p:cNvSpPr>
            <a:spLocks noGrp="1"/>
          </p:cNvSpPr>
          <p:nvPr>
            <p:ph idx="1"/>
          </p:nvPr>
        </p:nvSpPr>
        <p:spPr/>
        <p:txBody>
          <a:bodyPr>
            <a:noAutofit/>
          </a:bodyPr>
          <a:lstStyle/>
          <a:p>
            <a:r>
              <a:rPr lang="en-IN" sz="2400" dirty="0"/>
              <a:t>Create a project in IBM Watson Studio Dashboard and assign a Cloud object Storage service to manage datasets. </a:t>
            </a:r>
          </a:p>
          <a:p>
            <a:r>
              <a:rPr lang="en-IN" sz="2400" dirty="0"/>
              <a:t>Cloud Object Storage is a storage service in IBM Cloud. We use this service to manage our datasets for training the ML Model and store required files.</a:t>
            </a:r>
          </a:p>
          <a:p>
            <a:r>
              <a:rPr lang="en-IN" sz="2400" dirty="0"/>
              <a:t>Add a </a:t>
            </a:r>
            <a:r>
              <a:rPr lang="en-IN" sz="2400" dirty="0" err="1"/>
              <a:t>jupyter</a:t>
            </a:r>
            <a:r>
              <a:rPr lang="en-IN" sz="2400" dirty="0"/>
              <a:t> notebook instance in your project to Develop and Deploy Machine Learning Model.</a:t>
            </a:r>
          </a:p>
          <a:p>
            <a:r>
              <a:rPr lang="en-IN" sz="2400" dirty="0"/>
              <a:t>Import </a:t>
            </a:r>
            <a:r>
              <a:rPr lang="en-IN" sz="2400" dirty="0" err="1"/>
              <a:t>WatsonMachineLearningAPIClient</a:t>
            </a:r>
            <a:r>
              <a:rPr lang="en-IN" sz="2400" dirty="0"/>
              <a:t> library. Watson studio uses Watson Machine Learning service credentials to access WML service, so paste the credentials.</a:t>
            </a:r>
            <a:endParaRPr lang="en-US" sz="2400" dirty="0"/>
          </a:p>
        </p:txBody>
      </p:sp>
    </p:spTree>
    <p:extLst>
      <p:ext uri="{BB962C8B-B14F-4D97-AF65-F5344CB8AC3E}">
        <p14:creationId xmlns:p14="http://schemas.microsoft.com/office/powerpoint/2010/main" val="47452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D2CB-F268-2B42-4A96-63DC55D8558C}"/>
              </a:ext>
            </a:extLst>
          </p:cNvPr>
          <p:cNvSpPr>
            <a:spLocks noGrp="1"/>
          </p:cNvSpPr>
          <p:nvPr>
            <p:ph type="title"/>
          </p:nvPr>
        </p:nvSpPr>
        <p:spPr/>
        <p:txBody>
          <a:bodyPr/>
          <a:lstStyle/>
          <a:p>
            <a:r>
              <a:rPr lang="en-IN" dirty="0"/>
              <a:t>Software /hardware used:-</a:t>
            </a:r>
            <a:endParaRPr lang="en-US" dirty="0"/>
          </a:p>
        </p:txBody>
      </p:sp>
      <p:sp>
        <p:nvSpPr>
          <p:cNvPr id="3" name="Content Placeholder 2">
            <a:extLst>
              <a:ext uri="{FF2B5EF4-FFF2-40B4-BE49-F238E27FC236}">
                <a16:creationId xmlns:a16="http://schemas.microsoft.com/office/drawing/2014/main" id="{3A8F90BB-EA4C-9FC2-FA89-BABD24902618}"/>
              </a:ext>
            </a:extLst>
          </p:cNvPr>
          <p:cNvSpPr>
            <a:spLocks noGrp="1"/>
          </p:cNvSpPr>
          <p:nvPr>
            <p:ph idx="1"/>
          </p:nvPr>
        </p:nvSpPr>
        <p:spPr>
          <a:xfrm>
            <a:off x="685801" y="2065867"/>
            <a:ext cx="10131425" cy="3649133"/>
          </a:xfrm>
        </p:spPr>
        <p:txBody>
          <a:bodyPr>
            <a:normAutofit/>
          </a:bodyPr>
          <a:lstStyle/>
          <a:p>
            <a:r>
              <a:rPr lang="en-IN" sz="2400" dirty="0"/>
              <a:t>Watson Studio provides the environment and tools for you to </a:t>
            </a:r>
            <a:r>
              <a:rPr lang="en-IN" sz="2400" dirty="0" err="1"/>
              <a:t>collaborately</a:t>
            </a:r>
            <a:r>
              <a:rPr lang="en-IN" sz="2400" dirty="0"/>
              <a:t> work on data to solve your business problems. You can choose the tools you need to </a:t>
            </a:r>
            <a:r>
              <a:rPr lang="en-IN" sz="2400" dirty="0" err="1"/>
              <a:t>analyze</a:t>
            </a:r>
            <a:r>
              <a:rPr lang="en-IN" sz="2400" dirty="0"/>
              <a:t> and visualize data, to cleanse and shape data, to ingest streaming data, or to create and train machine learning models.</a:t>
            </a:r>
          </a:p>
          <a:p>
            <a:r>
              <a:rPr lang="en-IN" sz="2400" dirty="0"/>
              <a:t>IBM Watson® Studio empowers data scientists, developers and analysts to build, run and manage AI models, and optimize decisions anywhere on IBM Cloud Pak® for Data. Unite teams, automate AI lifecycles and speed time to value on an open </a:t>
            </a:r>
            <a:r>
              <a:rPr lang="en-IN" sz="2400" dirty="0" err="1"/>
              <a:t>multicloud</a:t>
            </a:r>
            <a:r>
              <a:rPr lang="en-IN" sz="2400" dirty="0"/>
              <a:t> architecture.</a:t>
            </a:r>
            <a:endParaRPr lang="en-US" sz="2400" dirty="0"/>
          </a:p>
        </p:txBody>
      </p:sp>
    </p:spTree>
    <p:extLst>
      <p:ext uri="{BB962C8B-B14F-4D97-AF65-F5344CB8AC3E}">
        <p14:creationId xmlns:p14="http://schemas.microsoft.com/office/powerpoint/2010/main" val="363162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3D70-FEE3-6494-BE6D-0F0FAE78F349}"/>
              </a:ext>
            </a:extLst>
          </p:cNvPr>
          <p:cNvSpPr>
            <a:spLocks noGrp="1"/>
          </p:cNvSpPr>
          <p:nvPr>
            <p:ph type="title"/>
          </p:nvPr>
        </p:nvSpPr>
        <p:spPr/>
        <p:txBody>
          <a:bodyPr/>
          <a:lstStyle/>
          <a:p>
            <a:r>
              <a:rPr lang="en-IN" dirty="0"/>
              <a:t>Existing system:-</a:t>
            </a:r>
            <a:endParaRPr lang="en-US" dirty="0"/>
          </a:p>
        </p:txBody>
      </p:sp>
      <p:sp>
        <p:nvSpPr>
          <p:cNvPr id="3" name="Content Placeholder 2">
            <a:extLst>
              <a:ext uri="{FF2B5EF4-FFF2-40B4-BE49-F238E27FC236}">
                <a16:creationId xmlns:a16="http://schemas.microsoft.com/office/drawing/2014/main" id="{CD77B3CD-7B83-C14D-BDBA-5E82DB0CE5E1}"/>
              </a:ext>
            </a:extLst>
          </p:cNvPr>
          <p:cNvSpPr>
            <a:spLocks noGrp="1"/>
          </p:cNvSpPr>
          <p:nvPr>
            <p:ph idx="1"/>
          </p:nvPr>
        </p:nvSpPr>
        <p:spPr>
          <a:xfrm>
            <a:off x="881034" y="1371297"/>
            <a:ext cx="10131425" cy="3649133"/>
          </a:xfrm>
        </p:spPr>
        <p:txBody>
          <a:bodyPr>
            <a:normAutofit/>
          </a:bodyPr>
          <a:lstStyle/>
          <a:p>
            <a:r>
              <a:rPr lang="en-IN" sz="2400" dirty="0"/>
              <a:t>IBM Cloud </a:t>
            </a:r>
            <a:r>
              <a:rPr lang="en-IN" sz="2400" dirty="0" err="1"/>
              <a:t>watson</a:t>
            </a:r>
            <a:r>
              <a:rPr lang="en-IN" sz="2400" dirty="0"/>
              <a:t> studio. </a:t>
            </a:r>
          </a:p>
          <a:p>
            <a:r>
              <a:rPr lang="en-IN" sz="2400" dirty="0" err="1"/>
              <a:t>Jupyter</a:t>
            </a:r>
            <a:r>
              <a:rPr lang="en-IN" sz="2400" dirty="0"/>
              <a:t> notebook</a:t>
            </a:r>
          </a:p>
          <a:p>
            <a:r>
              <a:rPr lang="en-IN" sz="2400" dirty="0"/>
              <a:t>IBM Cloud. </a:t>
            </a:r>
          </a:p>
          <a:p>
            <a:r>
              <a:rPr lang="en-IN" sz="2400" dirty="0"/>
              <a:t>WML API Client</a:t>
            </a:r>
          </a:p>
          <a:p>
            <a:endParaRPr lang="en-IN" sz="2400" dirty="0"/>
          </a:p>
          <a:p>
            <a:endParaRPr lang="en-US" sz="2400" dirty="0"/>
          </a:p>
        </p:txBody>
      </p:sp>
      <p:pic>
        <p:nvPicPr>
          <p:cNvPr id="4" name="Picture 4">
            <a:extLst>
              <a:ext uri="{FF2B5EF4-FFF2-40B4-BE49-F238E27FC236}">
                <a16:creationId xmlns:a16="http://schemas.microsoft.com/office/drawing/2014/main" id="{51CEF0B7-D6FF-EBB6-79BF-A0E68308A550}"/>
              </a:ext>
            </a:extLst>
          </p:cNvPr>
          <p:cNvPicPr>
            <a:picLocks noChangeAspect="1"/>
          </p:cNvPicPr>
          <p:nvPr/>
        </p:nvPicPr>
        <p:blipFill>
          <a:blip r:embed="rId2"/>
          <a:stretch>
            <a:fillRect/>
          </a:stretch>
        </p:blipFill>
        <p:spPr>
          <a:xfrm>
            <a:off x="4033866" y="2886075"/>
            <a:ext cx="7277100" cy="3362325"/>
          </a:xfrm>
          <a:prstGeom prst="rect">
            <a:avLst/>
          </a:prstGeom>
        </p:spPr>
      </p:pic>
    </p:spTree>
    <p:extLst>
      <p:ext uri="{BB962C8B-B14F-4D97-AF65-F5344CB8AC3E}">
        <p14:creationId xmlns:p14="http://schemas.microsoft.com/office/powerpoint/2010/main" val="33689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3432-6243-F099-46F4-3BF3466F5F90}"/>
              </a:ext>
            </a:extLst>
          </p:cNvPr>
          <p:cNvSpPr>
            <a:spLocks noGrp="1"/>
          </p:cNvSpPr>
          <p:nvPr>
            <p:ph type="title"/>
          </p:nvPr>
        </p:nvSpPr>
        <p:spPr>
          <a:xfrm>
            <a:off x="810040" y="2700866"/>
            <a:ext cx="10131425" cy="1456267"/>
          </a:xfrm>
        </p:spPr>
        <p:txBody>
          <a:bodyPr/>
          <a:lstStyle/>
          <a:p>
            <a:pPr algn="ctr"/>
            <a:r>
              <a:rPr lang="en-IN" dirty="0"/>
              <a:t>Thank you... </a:t>
            </a:r>
            <a:endParaRPr lang="en-US" dirty="0"/>
          </a:p>
        </p:txBody>
      </p:sp>
    </p:spTree>
    <p:extLst>
      <p:ext uri="{BB962C8B-B14F-4D97-AF65-F5344CB8AC3E}">
        <p14:creationId xmlns:p14="http://schemas.microsoft.com/office/powerpoint/2010/main" val="3654778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machine learning model deployment using IBM cloud watson studio.</vt:lpstr>
      <vt:lpstr>Abstract of the project:-</vt:lpstr>
      <vt:lpstr>Proposed system:-</vt:lpstr>
      <vt:lpstr>Software /hardware used:-</vt:lpstr>
      <vt:lpstr>Existing system:-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deployment using IBM cloud watson studio.</dc:title>
  <dc:creator>Guest User</dc:creator>
  <cp:lastModifiedBy>Guest User</cp:lastModifiedBy>
  <cp:revision>2</cp:revision>
  <dcterms:created xsi:type="dcterms:W3CDTF">2023-10-04T15:34:34Z</dcterms:created>
  <dcterms:modified xsi:type="dcterms:W3CDTF">2023-10-04T16:25:02Z</dcterms:modified>
</cp:coreProperties>
</file>